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4092" r:id="rId2"/>
    <p:sldId id="4090" r:id="rId3"/>
    <p:sldId id="4097" r:id="rId4"/>
    <p:sldId id="4095" r:id="rId5"/>
    <p:sldId id="4110" r:id="rId6"/>
    <p:sldId id="4111" r:id="rId7"/>
    <p:sldId id="4112" r:id="rId8"/>
    <p:sldId id="4113" r:id="rId9"/>
    <p:sldId id="4114" r:id="rId10"/>
    <p:sldId id="4115" r:id="rId11"/>
    <p:sldId id="4116" r:id="rId12"/>
    <p:sldId id="4117" r:id="rId13"/>
    <p:sldId id="4118" r:id="rId14"/>
    <p:sldId id="4119" r:id="rId15"/>
    <p:sldId id="4120" r:id="rId16"/>
    <p:sldId id="4139" r:id="rId17"/>
    <p:sldId id="4140" r:id="rId18"/>
    <p:sldId id="4150" r:id="rId19"/>
    <p:sldId id="4151" r:id="rId20"/>
    <p:sldId id="4152" r:id="rId21"/>
    <p:sldId id="4153" r:id="rId22"/>
    <p:sldId id="4154" r:id="rId23"/>
    <p:sldId id="4155" r:id="rId24"/>
    <p:sldId id="4156" r:id="rId25"/>
    <p:sldId id="4157" r:id="rId26"/>
    <p:sldId id="4149" r:id="rId27"/>
    <p:sldId id="4171" r:id="rId28"/>
    <p:sldId id="4172" r:id="rId29"/>
    <p:sldId id="4159" r:id="rId30"/>
    <p:sldId id="4160" r:id="rId31"/>
    <p:sldId id="4161" r:id="rId32"/>
    <p:sldId id="4176" r:id="rId33"/>
    <p:sldId id="4177" r:id="rId34"/>
    <p:sldId id="4162" r:id="rId35"/>
    <p:sldId id="4163" r:id="rId36"/>
    <p:sldId id="4164" r:id="rId37"/>
    <p:sldId id="4165" r:id="rId38"/>
    <p:sldId id="4178" r:id="rId39"/>
    <p:sldId id="4179" r:id="rId40"/>
    <p:sldId id="4166" r:id="rId41"/>
    <p:sldId id="4167" r:id="rId42"/>
    <p:sldId id="4168" r:id="rId43"/>
    <p:sldId id="4180" r:id="rId44"/>
    <p:sldId id="4096" r:id="rId45"/>
    <p:sldId id="4103" r:id="rId46"/>
    <p:sldId id="4104" r:id="rId47"/>
    <p:sldId id="4105" r:id="rId48"/>
    <p:sldId id="4106" r:id="rId49"/>
    <p:sldId id="4107" r:id="rId50"/>
    <p:sldId id="4121" r:id="rId51"/>
    <p:sldId id="2981" r:id="rId52"/>
    <p:sldId id="4182" r:id="rId53"/>
    <p:sldId id="4181" r:id="rId54"/>
    <p:sldId id="4043" r:id="rId55"/>
    <p:sldId id="4044" r:id="rId56"/>
    <p:sldId id="4048" r:id="rId57"/>
    <p:sldId id="4045" r:id="rId58"/>
    <p:sldId id="4049" r:id="rId59"/>
    <p:sldId id="4046" r:id="rId60"/>
    <p:sldId id="4051" r:id="rId61"/>
    <p:sldId id="4047" r:id="rId62"/>
    <p:sldId id="4052" r:id="rId63"/>
    <p:sldId id="4108" r:id="rId64"/>
    <p:sldId id="4122" r:id="rId65"/>
    <p:sldId id="4132" r:id="rId66"/>
    <p:sldId id="4133" r:id="rId67"/>
    <p:sldId id="4134" r:id="rId68"/>
    <p:sldId id="4135" r:id="rId69"/>
    <p:sldId id="4136" r:id="rId70"/>
    <p:sldId id="4137" r:id="rId71"/>
    <p:sldId id="4130" r:id="rId72"/>
    <p:sldId id="4131" r:id="rId73"/>
    <p:sldId id="4126" r:id="rId74"/>
    <p:sldId id="4124" r:id="rId75"/>
    <p:sldId id="4127" r:id="rId76"/>
    <p:sldId id="4125" r:id="rId77"/>
    <p:sldId id="4128" r:id="rId78"/>
    <p:sldId id="4129" r:id="rId79"/>
    <p:sldId id="4138" r:id="rId80"/>
    <p:sldId id="4109" r:id="rId81"/>
    <p:sldId id="4091" r:id="rId82"/>
    <p:sldId id="4093" r:id="rId83"/>
    <p:sldId id="4098" r:id="rId84"/>
    <p:sldId id="4100" r:id="rId85"/>
    <p:sldId id="4099" r:id="rId8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17"/>
    <p:restoredTop sz="96327"/>
  </p:normalViewPr>
  <p:slideViewPr>
    <p:cSldViewPr snapToGrid="0">
      <p:cViewPr varScale="1">
        <p:scale>
          <a:sx n="110" d="100"/>
          <a:sy n="110" d="100"/>
        </p:scale>
        <p:origin x="208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7D901-C727-4C01-BDAE-45840500D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F55CD2-9D45-4505-AFF3-BDD1A0FE26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AA561-A533-4EB9-88CA-5D19DDB9A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42E5-4ABC-4228-BAFA-44202CBE4F44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26557-4240-4495-B122-B31FBBD97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0F684-A6A4-41B6-8D1E-53747FA20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E0A-19CC-4F38-9ADC-B33F4032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94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29A46-6E7C-4513-86E5-1C50F4D25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2E955-51B3-4B3B-AFE7-C86B9EAD2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B4D2D-D99D-41A7-9E38-9841A171F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42E5-4ABC-4228-BAFA-44202CBE4F44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79510-A10B-4EBB-813D-7E9AD4298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808C5-4C34-4E84-B3C5-BACEA43B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E0A-19CC-4F38-9ADC-B33F4032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29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01989-A8DE-4239-B405-C7EAF269B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A5592-0AAD-489A-930A-0173CB96C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0FF94-8454-42A6-A842-4551CB1E9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42E5-4ABC-4228-BAFA-44202CBE4F44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9ABAE-95C5-461B-BC2A-A5CC1B79A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9BB49-2B61-470D-8802-FD63DF1CD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E0A-19CC-4F38-9ADC-B33F4032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95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248E5-FEB5-4744-999E-C894CE106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A9FCF-4A8C-401B-9D16-76A979D636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6B489E-3BED-49DA-94C9-23B265F60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3E55E-00F6-4913-A33C-A149009C8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42E5-4ABC-4228-BAFA-44202CBE4F44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00090F-1DA4-4BBE-86BB-812DF9C2A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3BDA0-25B0-4122-A7DF-BCD815B04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E0A-19CC-4F38-9ADC-B33F4032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19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322E7-5109-4B40-8B4D-4F816AF5F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41EBCC-0315-42A1-8E74-4CFCC17F0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44885-66F2-455A-BAA4-A05F406CA8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C6A86B-592D-4A69-AE31-4BA079A496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D3D05-4D32-426F-898E-F5995EAD11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309B06-7FC8-4DA5-BA37-D0D21D2DD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42E5-4ABC-4228-BAFA-44202CBE4F44}" type="datetimeFigureOut">
              <a:rPr lang="en-US" smtClean="0"/>
              <a:t>11/2/25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BA26D6-98B1-4987-8C3C-380EC5825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50C3EC-7AAB-4E55-9EC5-81B5AB328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E0A-19CC-4F38-9ADC-B33F4032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45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4176-711E-4A8A-9356-2E946CC17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DBA6A1-FC81-45C6-8F67-74EDE4B03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42E5-4ABC-4228-BAFA-44202CBE4F44}" type="datetimeFigureOut">
              <a:rPr lang="en-US" smtClean="0"/>
              <a:t>11/2/25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A23156-1EB9-436D-88AA-CD386F335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B93F0D-069F-4B2E-8643-6894446DF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E0A-19CC-4F38-9ADC-B33F4032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53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425466-9261-407E-90AD-66F1068B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42E5-4ABC-4228-BAFA-44202CBE4F44}" type="datetimeFigureOut">
              <a:rPr lang="en-US" smtClean="0"/>
              <a:t>11/2/25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3F0E12-8C47-4B0C-8A02-F893B6E9E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BE172-70AC-4B8C-BB9E-AF6F51790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E0A-19CC-4F38-9ADC-B33F4032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3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430A6-59C2-43A9-B4EC-18033F156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4A126-0691-4A6C-ACEE-06FBB7599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2CB2F-3A84-458F-B634-66976FF84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53C16-1859-41F8-B873-259710555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42E5-4ABC-4228-BAFA-44202CBE4F44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B70425-A565-4960-B7EA-DF6F7E1E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8071A-38B5-4331-B094-EE9ABC664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E0A-19CC-4F38-9ADC-B33F4032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06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105DD-BA30-4274-8698-97F8C2D4A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E09BD3-D219-4C92-BCB6-B67DC2AFFD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ECE64-7B3A-457B-9C80-AC040D902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7C6D4-0650-4EBE-9400-FCBBAFF8E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42E5-4ABC-4228-BAFA-44202CBE4F44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BF4835-5656-4DD0-B423-189AAF95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0090BA-BF98-48D2-8A4B-9D36B55D0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E0A-19CC-4F38-9ADC-B33F4032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69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38F0A-26F9-442F-BAF6-64D5F2604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F9F38A-6714-48EA-93A8-DDE4AE5325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A604B-E8B4-4DB8-B60C-279CE56BD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42E5-4ABC-4228-BAFA-44202CBE4F44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B404B-F695-4F16-A8D4-BA7DB4797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CBC7D-C978-4606-827D-D9D4F0A3B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E0A-19CC-4F38-9ADC-B33F4032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72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9A4F0F-ABEE-47EB-9458-E0EF7B9CD0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95218-C5B6-468C-BBBB-8A8CEC16A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BC310-8EC9-4D75-81EC-5109BC44A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42E5-4ABC-4228-BAFA-44202CBE4F44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34DEF-B1A1-4095-8800-34ACCB67D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384BF-EB8A-4FB1-B9E7-A87B2B82E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7DE0A-19CC-4F38-9ADC-B33F4032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1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6FD419-81F6-4CE1-9233-0F4198AEA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8C277-5988-40A6-94D3-541DDAF7A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682A1-E234-4DED-A1A8-39E8F1A17D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442E5-4ABC-4228-BAFA-44202CBE4F44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95738-633E-40DE-AF35-25FF6E713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CC47A-CE15-4957-B03C-5E35BE3970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7DE0A-19CC-4F38-9ADC-B33F4032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2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drawing of angels&#10;&#10;Description automatically generated">
            <a:extLst>
              <a:ext uri="{FF2B5EF4-FFF2-40B4-BE49-F238E27FC236}">
                <a16:creationId xmlns:a16="http://schemas.microsoft.com/office/drawing/2014/main" id="{1A8ED3E2-5166-CEE4-FDCA-D2D7915B8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178" y="0"/>
            <a:ext cx="6211643" cy="685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81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O SALUTARIS </a:t>
            </a:r>
            <a:r>
              <a:rPr lang="en-US" sz="54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Hostia</a:t>
            </a:r>
            <a:endParaRPr lang="en-US" sz="5400" b="1" i="0" dirty="0">
              <a:solidFill>
                <a:schemeClr val="bg1"/>
              </a:solidFill>
              <a:effectLst/>
              <a:latin typeface="Book Antiqua" panose="02040602050305030304" pitchFamily="18" charset="0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+mn-ea"/>
                <a:cs typeface="+mn-cs"/>
              </a:rPr>
              <a:t>O SAVING Victim opening wide</a:t>
            </a:r>
            <a:b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54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Quae</a:t>
            </a: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54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caeli</a:t>
            </a: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54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pandis</a:t>
            </a: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ostium.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+mn-ea"/>
                <a:cs typeface="+mn-cs"/>
              </a:rPr>
              <a:t>The gate of heaven to all below.</a:t>
            </a:r>
            <a:b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Bella </a:t>
            </a:r>
            <a:r>
              <a:rPr lang="en-US" sz="54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premunt</a:t>
            </a: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54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hostilia</a:t>
            </a: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;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+mn-ea"/>
                <a:cs typeface="+mn-cs"/>
              </a:rPr>
              <a:t>Our foes press on from every side;</a:t>
            </a:r>
            <a:b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Da </a:t>
            </a:r>
            <a:r>
              <a:rPr lang="en-US" sz="54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robur</a:t>
            </a: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, fer auxilium.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200" b="0" i="0" dirty="0">
                <a:solidFill>
                  <a:schemeClr val="bg1"/>
                </a:solidFill>
                <a:effectLst/>
                <a:latin typeface="Times"/>
              </a:rPr>
              <a:t>Thine aid supply, Thy strength bestow.</a:t>
            </a:r>
            <a:endParaRPr lang="en-US" sz="3200" b="1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652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Uni </a:t>
            </a:r>
            <a:r>
              <a:rPr lang="en-US" sz="54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trinoque</a:t>
            </a: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Domino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 Thy great name be endless praise</a:t>
            </a:r>
            <a:b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Sit </a:t>
            </a:r>
            <a:r>
              <a:rPr lang="en-US" sz="54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sempiterna</a:t>
            </a: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gloria: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Immortal Godhead, One in Three;</a:t>
            </a:r>
            <a:b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Qui </a:t>
            </a:r>
            <a:r>
              <a:rPr lang="en-US" sz="54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vitam</a:t>
            </a: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sine </a:t>
            </a:r>
            <a:r>
              <a:rPr lang="en-US" sz="54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termino</a:t>
            </a: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Oh, grant us endless length of days,</a:t>
            </a:r>
            <a:b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Nobis </a:t>
            </a:r>
            <a:r>
              <a:rPr lang="en-US" sz="54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donet</a:t>
            </a: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in patria.</a:t>
            </a:r>
            <a:br>
              <a:rPr lang="en-US" sz="3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our true native land with Thee.</a:t>
            </a:r>
            <a:endParaRPr lang="en-US" sz="54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Amen.</a:t>
            </a:r>
            <a:endParaRPr lang="en-US" sz="3500" b="1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708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drawing of angels&#10;&#10;Description automatically generated">
            <a:extLst>
              <a:ext uri="{FF2B5EF4-FFF2-40B4-BE49-F238E27FC236}">
                <a16:creationId xmlns:a16="http://schemas.microsoft.com/office/drawing/2014/main" id="{1A8ED3E2-5166-CEE4-FDCA-D2D7915B8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178" y="0"/>
            <a:ext cx="6211643" cy="685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22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Eternal Father, I offer You the Body and Blood, Soul and Divinity of Your dearly beloved Son, Our Lord,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Jesus Christ,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In atonement for our sins, and those of 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315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Decade 1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For the sake of His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sorrowful passion,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Have mercy on us and on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986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Eternal Father, I offer You the Body and Blood, Soul and Divinity of Your dearly beloved Son, Our Lord,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Jesus Christ,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In atonement for our sins, and those of 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797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Decade 2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For the sake of His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sorrowful passion,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Have mercy on us and on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052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Eternal Father, I offer You the Body and Blood, Soul and Divinity of Your dearly beloved Son, Our Lord,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Jesus Christ,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In atonement for our sins, and those of 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38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Decade 3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For the sake of His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sorrowful passion,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Have mercy on us and on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095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Eternal Father, I offer You the Body and Blood, Soul and Divinity of Your dearly beloved Son, Our Lord,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Jesus Christ,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In atonement for our sins, and those of 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183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Decade 4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For the sake of His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sorrowful passion,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Have mercy on us and on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750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Eternal Father, I offer You the Body and Blood, Soul and Divinity of Your dearly beloved Son, Our Lord,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Jesus Christ,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In atonement for our sins, and those of 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527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Decade 5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For the sake of His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sorrowful passion,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Have mercy on us and on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219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Holy God, Holy Mighty One,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Holy Immortal One,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Have Mercy on us,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and one the whole world.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4800" b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(3x)</a:t>
            </a:r>
          </a:p>
        </p:txBody>
      </p:sp>
    </p:spTree>
    <p:extLst>
      <p:ext uri="{BB962C8B-B14F-4D97-AF65-F5344CB8AC3E}">
        <p14:creationId xmlns:p14="http://schemas.microsoft.com/office/powerpoint/2010/main" val="413975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Padre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Eterno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ofrezco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Cuerpo y la Sangre,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alma y la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divinidad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tu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Amadísimo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Hijo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Señor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Jesucristo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como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propiciación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pecados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y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3814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Primera </a:t>
            </a: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decena</a:t>
            </a:r>
            <a:endParaRPr kumimoji="0" lang="en-US" sz="5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Por Su dolorosa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Pasión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Ten misericordia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nosotros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y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8983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Padre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Eterno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ofrezco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Cuerpo y la Sangre,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alma y la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divinidad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tu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Amadísimo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Hijo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Señor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Jesucristo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como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propiciación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pecados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y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975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Segunda </a:t>
            </a: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decena</a:t>
            </a:r>
            <a:endParaRPr kumimoji="0" lang="en-US" sz="5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Por Su dolorosa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Pasión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Ten misericordia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nosotros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y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961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Padre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Eterno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ofrezco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Cuerpo y la Sangre,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alma y la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divinidad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tu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Amadísimo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Hijo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Señor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Jesucristo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como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propiciación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pecados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y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326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Tercera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decena</a:t>
            </a:r>
            <a:endParaRPr kumimoji="0" lang="en-US" sz="5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Por Su dolorosa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Pasión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Ten misericordia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nosotros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y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697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Padre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Eterno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ofrezco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Cuerpo y la Sangre,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alma y la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divinidad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tu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Amadísimo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Hijo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Señor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Jesucristo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como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propiciación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pecados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y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14959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Cuarta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decena</a:t>
            </a:r>
            <a:endParaRPr kumimoji="0" lang="en-US" sz="5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Por Su dolorosa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Pasión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Ten misericordia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nosotros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y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01509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Padre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Eterno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ofrezco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Cuerpo y la Sangre,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alma y la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divinidad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tu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Amadísimo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Hijo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Señor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Jesucristo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como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propiciación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pecados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y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849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Quinta </a:t>
            </a: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decena</a:t>
            </a:r>
            <a:endParaRPr kumimoji="0" lang="en-US" sz="5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Por Su dolorosa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Pasión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Ten misericordia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nosotros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y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449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Holy God, Holy Mighty One,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Holy Immortal One,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Have Mercy on us,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and one the whole world.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(3x)</a:t>
            </a:r>
          </a:p>
        </p:txBody>
      </p:sp>
    </p:spTree>
    <p:extLst>
      <p:ext uri="{BB962C8B-B14F-4D97-AF65-F5344CB8AC3E}">
        <p14:creationId xmlns:p14="http://schemas.microsoft.com/office/powerpoint/2010/main" val="1907244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Padre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Eterno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ofrezco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Cuerpo y la Sangre,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alma y la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divinidad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tu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Amadísimo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Hijo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Señor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Jesucristo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como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propiciación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pecados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y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500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Primera </a:t>
            </a: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decena</a:t>
            </a:r>
            <a:endParaRPr kumimoji="0" lang="en-US" sz="5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Por Su dolorosa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Pasión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Ten misericordia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nosotros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y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786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Decade 1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For the sake of His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sorrowful passion,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Have mercy on us and on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8020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Eternal Father, I offer You the Body and Blood, Soul and Divinity of Your dearly beloved Son, Our Lord,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Jesus Christ,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In atonement for our sins, and those of 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674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Decade 2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For the sake of His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sorrowful passion,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Have mercy on us and on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05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Padre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Eterno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ofrezco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Cuerpo y la Sangre,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alma y la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divinidad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tu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Amadísimo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Hijo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Señor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Jesucristo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como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propiciación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pecados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y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9489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Tercera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decena</a:t>
            </a:r>
            <a:endParaRPr kumimoji="0" lang="en-US" sz="5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Por Su dolorosa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Pasión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Ten misericordia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nosotros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y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1370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Eternal Father, I offer You the Body and Blood, Soul and Divinity of Your dearly beloved Son, Our Lord,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Jesus Christ,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In atonement for our sins, and those of 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6609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Decade 3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For the sake of His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sorrowful passion,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Have mercy on us and on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5383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Eternal Father, I offer You the Body and Blood, Soul and Divinity of Your dearly beloved Son, Our Lord,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Jesus Christ,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In atonement for our sins, and those of 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6495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Decade 4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For the sake of His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sorrowful passion,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Have mercy on us and on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8289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Padre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Eterno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ofrezco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Cuerpo y la Sangre,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alma y la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divinidad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tu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Amadísimo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Hijo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Señor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Jesucristo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como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propiciación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pecados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y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8859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Primera quinta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Lider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Por Su dolorosa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Pasión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5400" i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Todos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Ten misericordia de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nosotros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y del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mundo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entero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9843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Eternal Father, I offer You the Body and Blood, Soul and Divinity of Your dearly beloved Son, Our Lord,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Jesus Christ,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In atonement for our sins, and those of 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3644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Decade 5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Leader: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For the sake of His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sorrowful passion,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i="1" dirty="0">
                <a:solidFill>
                  <a:schemeClr val="bg1"/>
                </a:solidFill>
                <a:latin typeface="Book Antiqua" panose="02040602050305030304" pitchFamily="18" charset="0"/>
              </a:rPr>
              <a:t>All: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Have mercy on us and on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the whole world.</a:t>
            </a:r>
            <a:endParaRPr lang="en-US" sz="35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9236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Holy God, Holy Mighty One,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Holy Immortal One,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Have Mercy on us,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and one the whole world.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4800" b="1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(3x)</a:t>
            </a:r>
          </a:p>
        </p:txBody>
      </p:sp>
    </p:spTree>
    <p:extLst>
      <p:ext uri="{BB962C8B-B14F-4D97-AF65-F5344CB8AC3E}">
        <p14:creationId xmlns:p14="http://schemas.microsoft.com/office/powerpoint/2010/main" val="24315884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ligious figure with light coming from the sky&#10;&#10;Description automatically generated with medium confidence">
            <a:extLst>
              <a:ext uri="{FF2B5EF4-FFF2-40B4-BE49-F238E27FC236}">
                <a16:creationId xmlns:a16="http://schemas.microsoft.com/office/drawing/2014/main" id="{DDAB9AFC-AE2A-62D4-67D0-7FE35241CA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623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12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Light of the world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You stepped down into darkness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Opened my eyes, let me see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Beauty that made this heart adore You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Hope of a life spent with You</a:t>
            </a:r>
          </a:p>
        </p:txBody>
      </p:sp>
    </p:spTree>
    <p:extLst>
      <p:ext uri="{BB962C8B-B14F-4D97-AF65-F5344CB8AC3E}">
        <p14:creationId xmlns:p14="http://schemas.microsoft.com/office/powerpoint/2010/main" val="7554769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Here I am to worship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Here I am to bow down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Here I am to say that You're my God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You're altogether lovely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Altogether worthy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Altogether wonderful to me</a:t>
            </a:r>
          </a:p>
        </p:txBody>
      </p:sp>
    </p:spTree>
    <p:extLst>
      <p:ext uri="{BB962C8B-B14F-4D97-AF65-F5344CB8AC3E}">
        <p14:creationId xmlns:p14="http://schemas.microsoft.com/office/powerpoint/2010/main" val="6584862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King of all days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Oh, so highly exalted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Glorious in heaven above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Humbly You came to the earth You created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All for love's sake became poor</a:t>
            </a:r>
          </a:p>
        </p:txBody>
      </p:sp>
    </p:spTree>
    <p:extLst>
      <p:ext uri="{BB962C8B-B14F-4D97-AF65-F5344CB8AC3E}">
        <p14:creationId xmlns:p14="http://schemas.microsoft.com/office/powerpoint/2010/main" val="28816734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Here I am to worship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Here I am to bow down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Here I am to say that You're my God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You're altogether lovely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Altogether worthy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Altogether wonderful to me</a:t>
            </a:r>
          </a:p>
        </p:txBody>
      </p:sp>
    </p:spTree>
    <p:extLst>
      <p:ext uri="{BB962C8B-B14F-4D97-AF65-F5344CB8AC3E}">
        <p14:creationId xmlns:p14="http://schemas.microsoft.com/office/powerpoint/2010/main" val="16611370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I'll never know how much it cost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To see my sin upon that cross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(4x)</a:t>
            </a:r>
            <a:endParaRPr kumimoji="0" lang="en-US" sz="5400" b="1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6312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Here I am to worship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Here I am to bow down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Here I am to say that You're my God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You're altogether lovely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Altogether worthy</a:t>
            </a:r>
            <a:b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Altogether wonderful to me</a:t>
            </a:r>
          </a:p>
        </p:txBody>
      </p:sp>
    </p:spTree>
    <p:extLst>
      <p:ext uri="{BB962C8B-B14F-4D97-AF65-F5344CB8AC3E}">
        <p14:creationId xmlns:p14="http://schemas.microsoft.com/office/powerpoint/2010/main" val="29489830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religious figure with light coming from the sky&#10;&#10;Description automatically generated with medium confidence">
            <a:extLst>
              <a:ext uri="{FF2B5EF4-FFF2-40B4-BE49-F238E27FC236}">
                <a16:creationId xmlns:a16="http://schemas.microsoft.com/office/drawing/2014/main" id="{DDAB9AFC-AE2A-62D4-67D0-7FE35241CA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623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7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1" y="586933"/>
            <a:ext cx="12191999" cy="5684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Verse 1</a:t>
            </a:r>
            <a:b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only desire.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only desire.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love;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beauty.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God and my all!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52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religious figure with light coming from the sky&#10;&#10;Description automatically generated with medium confidence">
            <a:extLst>
              <a:ext uri="{FF2B5EF4-FFF2-40B4-BE49-F238E27FC236}">
                <a16:creationId xmlns:a16="http://schemas.microsoft.com/office/drawing/2014/main" id="{DDAB9AFC-AE2A-62D4-67D0-7FE35241CA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623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67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split orient="vert"/>
      </p:transition>
    </mc:Choice>
    <mc:Fallback>
      <p:transition spd="slow">
        <p:split orient="vert"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1" y="586933"/>
            <a:ext cx="12191999" cy="5684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Verse 1</a:t>
            </a:r>
            <a:b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only desire.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only desire.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love;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beauty.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God and my all!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102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1" y="586933"/>
            <a:ext cx="1219199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Verse 1</a:t>
            </a:r>
            <a:b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unico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anhelo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unico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anhelo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mi amor.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bellaza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mi Dios y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todo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3351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1" y="586933"/>
            <a:ext cx="12191999" cy="5684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Verse 2</a:t>
            </a:r>
            <a:b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the hope of my soul.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the hope of my soul.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strength;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refuge.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God and my all!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927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1" y="586933"/>
            <a:ext cx="1219199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Verse 2</a:t>
            </a:r>
            <a:b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confianza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del alma.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confianza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del alma.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poder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refugio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Dios y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todo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806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1" y="586933"/>
            <a:ext cx="12191999" cy="5684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Verse 3</a:t>
            </a:r>
            <a:b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the mercy of God.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the mercy of God.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truth;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justice.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God and my all!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9360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1" y="586933"/>
            <a:ext cx="1219199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Verse 3</a:t>
            </a:r>
            <a:b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piedad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del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Señor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piedad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del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Señor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verdad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justicia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Dios y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todo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678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1" y="586933"/>
            <a:ext cx="12191999" cy="5684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Verse 4</a:t>
            </a:r>
            <a:b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life giving Lord.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life giving Lord.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joy;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glory.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God and my all!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397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1" y="586933"/>
            <a:ext cx="12191999" cy="5684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Verse 4</a:t>
            </a:r>
            <a:b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dulce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consuelo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dulce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consuelo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tierna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paz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alegria.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Dios y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todo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062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1" y="586933"/>
            <a:ext cx="12191999" cy="5684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Verse 5</a:t>
            </a:r>
            <a:b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the wisdom of God.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the wisdom of God.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light;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vision.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Jesus, my God and my all!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456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1" y="586933"/>
            <a:ext cx="12191999" cy="5684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Verse 5</a:t>
            </a:r>
            <a:b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lám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para y luz.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lám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para y luz.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saber.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destino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Jesús, mi Dios y mi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todo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574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drawing of angels&#10;&#10;Description automatically generated">
            <a:extLst>
              <a:ext uri="{FF2B5EF4-FFF2-40B4-BE49-F238E27FC236}">
                <a16:creationId xmlns:a16="http://schemas.microsoft.com/office/drawing/2014/main" id="{1A8ED3E2-5166-CEE4-FDCA-D2D7915B8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178" y="0"/>
            <a:ext cx="6211643" cy="685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243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0" y="454455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Pan de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vida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,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cuerpo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del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Señor</a:t>
            </a:r>
            <a:br>
              <a:rPr lang="en-US" sz="6000" b="1" spc="-15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Cup of blessing, </a:t>
            </a:r>
          </a:p>
          <a:p>
            <a:pPr algn="ctr"/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blood of Christ the Lord</a:t>
            </a:r>
            <a:br>
              <a:rPr lang="en-US" sz="6000" b="1" spc="-15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At this table the last shall be first</a:t>
            </a:r>
            <a:br>
              <a:rPr lang="en-US" sz="6000" b="1" spc="-15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Poder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es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servir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, </a:t>
            </a:r>
          </a:p>
          <a:p>
            <a:pPr algn="ctr"/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porque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Dios es amor</a:t>
            </a:r>
            <a:endParaRPr lang="en-US" sz="6000" b="1" spc="-15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25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We are the dwelling of God</a:t>
            </a:r>
            <a:b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Fragile and wounded and weak</a:t>
            </a:r>
            <a:b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We are the body of Christ</a:t>
            </a:r>
            <a:b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Called to be the </a:t>
            </a:r>
          </a:p>
          <a:p>
            <a:pPr algn="ctr"/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compassion of God</a:t>
            </a:r>
            <a:endParaRPr lang="en-US" sz="6600" b="1" spc="-3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4629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0" y="454455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Pan de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vida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,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cuerpo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del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Señor</a:t>
            </a:r>
            <a:br>
              <a:rPr lang="en-US" sz="6000" b="1" spc="-15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Cup of blessing, </a:t>
            </a:r>
          </a:p>
          <a:p>
            <a:pPr algn="ctr"/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blood of Christ the Lord</a:t>
            </a:r>
            <a:br>
              <a:rPr lang="en-US" sz="6000" b="1" spc="-15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At this table the last shall be first</a:t>
            </a:r>
            <a:br>
              <a:rPr lang="en-US" sz="6000" b="1" spc="-15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Poder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es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servir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, </a:t>
            </a:r>
          </a:p>
          <a:p>
            <a:pPr algn="ctr"/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porque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Dios es amor</a:t>
            </a:r>
            <a:endParaRPr lang="en-US" sz="6000" b="1" spc="-15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918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0" y="1285452"/>
            <a:ext cx="121920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Ustedes</a:t>
            </a: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me </a:t>
            </a:r>
            <a:r>
              <a:rPr lang="en-US" sz="60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llaman</a:t>
            </a: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"</a:t>
            </a:r>
            <a:r>
              <a:rPr lang="en-US" sz="60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Señor</a:t>
            </a: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"</a:t>
            </a:r>
            <a:br>
              <a:rPr lang="en-US" sz="60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Me </a:t>
            </a:r>
            <a:r>
              <a:rPr lang="en-US" sz="60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inclino</a:t>
            </a: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a </a:t>
            </a:r>
            <a:r>
              <a:rPr lang="en-US" sz="60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lavarles</a:t>
            </a: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60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los</a:t>
            </a: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pies</a:t>
            </a:r>
            <a:br>
              <a:rPr lang="en-US" sz="60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Hagan lo </a:t>
            </a:r>
            <a:r>
              <a:rPr lang="en-US" sz="60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mismo</a:t>
            </a: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, </a:t>
            </a:r>
            <a:r>
              <a:rPr lang="en-US" sz="60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humildes</a:t>
            </a:r>
            <a:br>
              <a:rPr lang="en-US" sz="60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Sirviendo</a:t>
            </a: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60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los</a:t>
            </a: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60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unos</a:t>
            </a: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a </a:t>
            </a:r>
            <a:r>
              <a:rPr lang="en-US" sz="60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otros</a:t>
            </a:r>
            <a:endParaRPr lang="en-US" sz="6000" b="1" spc="-300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ctr"/>
            <a:endParaRPr lang="en-US" sz="6600" b="1" spc="-3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868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0" y="454455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Pan de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vida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,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cuerpo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del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Señor</a:t>
            </a:r>
            <a:br>
              <a:rPr lang="en-US" sz="6000" b="1" spc="-15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Cup of blessing, </a:t>
            </a:r>
          </a:p>
          <a:p>
            <a:pPr algn="ctr"/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blood of Christ the Lord</a:t>
            </a:r>
            <a:br>
              <a:rPr lang="en-US" sz="6000" b="1" spc="-15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At this table the last shall be first</a:t>
            </a:r>
            <a:br>
              <a:rPr lang="en-US" sz="6000" b="1" spc="-15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Poder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es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servir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, </a:t>
            </a:r>
          </a:p>
          <a:p>
            <a:pPr algn="ctr"/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porque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Dios es amor</a:t>
            </a:r>
            <a:endParaRPr lang="en-US" sz="6000" b="1" spc="-15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256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0" y="1285452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There is no Jew or Greek</a:t>
            </a:r>
            <a:b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There is no slave or free</a:t>
            </a:r>
            <a:b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There is no woman or man</a:t>
            </a:r>
            <a:b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en-US" sz="60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Only heirs of the promise of God</a:t>
            </a:r>
            <a:endParaRPr lang="en-US" sz="6600" b="1" spc="-3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0497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0" y="454455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Pan de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vida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,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cuerpo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del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Señor</a:t>
            </a:r>
            <a:br>
              <a:rPr lang="en-US" sz="6000" b="1" spc="-15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Cup of blessing, </a:t>
            </a:r>
          </a:p>
          <a:p>
            <a:pPr algn="ctr"/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blood of Christ the Lord</a:t>
            </a:r>
            <a:br>
              <a:rPr lang="en-US" sz="6000" b="1" spc="-15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At this table the last shall be first</a:t>
            </a:r>
            <a:br>
              <a:rPr lang="en-US" sz="6000" b="1" spc="-15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Poder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es </a:t>
            </a:r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servir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, </a:t>
            </a:r>
          </a:p>
          <a:p>
            <a:pPr algn="ctr"/>
            <a:r>
              <a:rPr lang="en-US" sz="6000" b="1" i="0" spc="-15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porque</a:t>
            </a:r>
            <a:r>
              <a:rPr lang="en-US" sz="6000" b="1" i="0" spc="-15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Dios es amor</a:t>
            </a:r>
            <a:endParaRPr lang="en-US" sz="6000" b="1" spc="-15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182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drawing of angels&#10;&#10;Description automatically generated">
            <a:extLst>
              <a:ext uri="{FF2B5EF4-FFF2-40B4-BE49-F238E27FC236}">
                <a16:creationId xmlns:a16="http://schemas.microsoft.com/office/drawing/2014/main" id="{1A8ED3E2-5166-CEE4-FDCA-D2D7915B8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178" y="0"/>
            <a:ext cx="6211643" cy="685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3287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0" y="0"/>
            <a:ext cx="123444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The perfect wisdom of our God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Revealed in all the universe: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All things created by His hand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And held together at His command.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He knows the mysteries of the seas,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The secrets of the stars are His;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He guides the planets on their way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And turns the earth through </a:t>
            </a:r>
          </a:p>
          <a:p>
            <a:pPr algn="ctr"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another day.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424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0" y="0"/>
            <a:ext cx="123444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Perfecto y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sabio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eres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dios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</a:p>
          <a:p>
            <a:pPr algn="ctr"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Perfecta es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tu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creación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: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To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firme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y dulce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vos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habló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y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él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universo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creado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fue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.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Conoces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profundo mar,</a:t>
            </a:r>
          </a:p>
          <a:p>
            <a:pPr algn="ctr"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La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estrella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 mas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lejos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 de mi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Di día y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noche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tengo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en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ti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,</a:t>
            </a:r>
          </a:p>
          <a:p>
            <a:pPr algn="ctr">
              <a:defRPr/>
            </a:pP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Seguridad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en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 mi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vida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aquí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6141-A766-4FA4-5653-7EFA9A88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0986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0" y="0"/>
            <a:ext cx="123444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The matchless wisdom of His ways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That mark the path of righteousness;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His word a lamp unto my feet,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His Spirit teaching and guiding me.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And O the mystery of the cross,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That God should suffer for the lost,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So that the fool might shame the wise,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And all the glory might go to Christ!</a:t>
            </a:r>
          </a:p>
        </p:txBody>
      </p:sp>
    </p:spTree>
    <p:extLst>
      <p:ext uri="{BB962C8B-B14F-4D97-AF65-F5344CB8AC3E}">
        <p14:creationId xmlns:p14="http://schemas.microsoft.com/office/powerpoint/2010/main" val="39139208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0" y="0"/>
            <a:ext cx="123444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Perfecto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tu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camino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es,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y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tu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justicia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me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guiará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,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Mi luz es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tu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palabra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fiel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,</a:t>
            </a:r>
          </a:p>
          <a:p>
            <a:pPr algn="ctr"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Me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alumbrará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en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 la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oscuridad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El gran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misterio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de la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cruz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,</a:t>
            </a:r>
          </a:p>
          <a:p>
            <a:pPr algn="ctr"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Del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inocente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 que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murió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</a:p>
          <a:p>
            <a:pPr algn="ctr"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Jesus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por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mi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su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vida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dio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,</a:t>
            </a:r>
          </a:p>
          <a:p>
            <a:pPr algn="ctr"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La gloria es para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ti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Señor</a:t>
            </a: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72751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0" y="381000"/>
            <a:ext cx="123444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O grant me wisdom from above,</a:t>
            </a:r>
            <a:b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To pray for peace and cling to love,</a:t>
            </a:r>
            <a:b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And teach me humbly to receive</a:t>
            </a:r>
            <a:b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The sun and rain of Your sovereignty.</a:t>
            </a:r>
            <a:b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Each strand of sorrow has a place</a:t>
            </a:r>
            <a:b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Within this tapestry of grace;</a:t>
            </a:r>
            <a:b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So through the trials I choose to say:</a:t>
            </a:r>
            <a:b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“Your perfect will in Your perfect way.”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074E9E-7E84-CC36-62A0-30EA5C876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98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0" y="381000"/>
            <a:ext cx="123444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Sabiduría</a:t>
            </a: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busco</a:t>
            </a: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en</a:t>
            </a: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ti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</a:p>
          <a:p>
            <a:pPr algn="ctr">
              <a:defRPr/>
            </a:pP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Te</a:t>
            </a: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ne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cesito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 mi 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Señor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</a:p>
          <a:p>
            <a:pPr algn="ctr">
              <a:defRPr/>
            </a:pP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Y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enséñame</a:t>
            </a: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con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humildad</a:t>
            </a:r>
            <a:endParaRPr lang="en-US" sz="4800" b="1" i="0" dirty="0">
              <a:solidFill>
                <a:schemeClr val="bg1"/>
              </a:solidFill>
              <a:effectLst/>
              <a:latin typeface="Book Antiqua" panose="02040602050305030304" pitchFamily="18" charset="0"/>
            </a:endParaRPr>
          </a:p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A 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comprender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tu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 perfecto plan.</a:t>
            </a:r>
          </a:p>
          <a:p>
            <a:pPr algn="ctr">
              <a:defRPr/>
            </a:pP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En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cada</a:t>
            </a: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prueba</a:t>
            </a: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de dolor,</a:t>
            </a:r>
          </a:p>
          <a:p>
            <a:pPr algn="ctr">
              <a:defRPr/>
            </a:pP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Yo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pueda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verte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 mi 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Señor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</a:p>
          <a:p>
            <a:pPr algn="ctr">
              <a:defRPr/>
            </a:pP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Tu 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gracia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 no se 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acabará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</a:p>
          <a:p>
            <a:pPr algn="ctr">
              <a:defRPr/>
            </a:pP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Pues es perfecta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tu</a:t>
            </a: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voluntad</a:t>
            </a: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074E9E-7E84-CC36-62A0-30EA5C876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280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29A4D-F2B7-5199-5DA6-A5F0AED1CCFE}"/>
              </a:ext>
            </a:extLst>
          </p:cNvPr>
          <p:cNvSpPr txBox="1"/>
          <p:nvPr/>
        </p:nvSpPr>
        <p:spPr>
          <a:xfrm>
            <a:off x="-76200" y="1905506"/>
            <a:ext cx="123444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En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cada</a:t>
            </a: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prueba</a:t>
            </a: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de dolor,</a:t>
            </a:r>
          </a:p>
          <a:p>
            <a:pPr algn="ctr">
              <a:defRPr/>
            </a:pP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Yo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pueda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verte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 mi 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Señor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</a:p>
          <a:p>
            <a:pPr algn="ctr">
              <a:defRPr/>
            </a:pP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Tu 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gracia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 no se </a:t>
            </a:r>
            <a:r>
              <a:rPr lang="en-US" sz="48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acabará</a:t>
            </a:r>
            <a:r>
              <a:rPr lang="en-US" sz="4800" b="1" dirty="0">
                <a:solidFill>
                  <a:schemeClr val="bg1"/>
                </a:solidFill>
                <a:latin typeface="Book Antiqua" panose="02040602050305030304" pitchFamily="18" charset="0"/>
              </a:rPr>
              <a:t>,</a:t>
            </a:r>
          </a:p>
          <a:p>
            <a:pPr algn="ctr">
              <a:defRPr/>
            </a:pP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Pues es perfecta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tu</a:t>
            </a: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en-US" sz="4800" b="1" i="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voluntad</a:t>
            </a:r>
            <a:r>
              <a:rPr lang="en-US" sz="4800" b="1" i="0" dirty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074E9E-7E84-CC36-62A0-30EA5C876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6000" y="5388769"/>
            <a:ext cx="886144" cy="13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12010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ligious figure with light coming from the sky&#10;&#10;Description automatically generated with medium confidence">
            <a:extLst>
              <a:ext uri="{FF2B5EF4-FFF2-40B4-BE49-F238E27FC236}">
                <a16:creationId xmlns:a16="http://schemas.microsoft.com/office/drawing/2014/main" id="{DDAB9AFC-AE2A-62D4-67D0-7FE35241CA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623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1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TANTUM ergo Sacramentum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500" dirty="0">
                <a:solidFill>
                  <a:schemeClr val="bg1"/>
                </a:solidFill>
                <a:latin typeface="Times"/>
              </a:rPr>
              <a:t>DOWN in adoration falling,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Veneremur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cernui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500" dirty="0">
                <a:solidFill>
                  <a:schemeClr val="bg1"/>
                </a:solidFill>
                <a:latin typeface="Times"/>
              </a:rPr>
              <a:t>Lo! the sacred Host we hail,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Et </a:t>
            </a: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antiquum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documentum</a:t>
            </a:r>
            <a:endParaRPr kumimoji="0" lang="en-US" sz="5400" b="1" i="1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500" dirty="0">
                <a:solidFill>
                  <a:schemeClr val="bg1"/>
                </a:solidFill>
                <a:latin typeface="Times"/>
              </a:rPr>
              <a:t>Lo! </a:t>
            </a:r>
            <a:r>
              <a:rPr lang="en-US" sz="3500" dirty="0" err="1">
                <a:solidFill>
                  <a:schemeClr val="bg1"/>
                </a:solidFill>
                <a:latin typeface="Times"/>
              </a:rPr>
              <a:t>oe'r</a:t>
            </a:r>
            <a:r>
              <a:rPr lang="en-US" sz="3500" dirty="0">
                <a:solidFill>
                  <a:schemeClr val="bg1"/>
                </a:solidFill>
                <a:latin typeface="Times"/>
              </a:rPr>
              <a:t> ancient forms departing</a:t>
            </a:r>
            <a:br>
              <a:rPr kumimoji="0" lang="en-US" sz="52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Novo </a:t>
            </a: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cedat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ritui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500" dirty="0">
                <a:solidFill>
                  <a:schemeClr val="bg1"/>
                </a:solidFill>
                <a:latin typeface="Times"/>
              </a:rPr>
              <a:t>Newer rites of grace prevail;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Praestet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fides </a:t>
            </a: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supplementum</a:t>
            </a:r>
            <a:endParaRPr kumimoji="0" lang="en-US" sz="5400" b="1" i="1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500" dirty="0">
                <a:solidFill>
                  <a:schemeClr val="bg1"/>
                </a:solidFill>
                <a:latin typeface="Times"/>
              </a:rPr>
              <a:t>Faith for all defects supplying,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Sensuum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defectui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.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lang="en-US" sz="3500" dirty="0">
                <a:solidFill>
                  <a:schemeClr val="bg1"/>
                </a:solidFill>
                <a:latin typeface="Times"/>
              </a:rPr>
              <a:t>Where the feeble senses fail.</a:t>
            </a:r>
            <a:endParaRPr lang="en-US" sz="3500" b="1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6441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Genitori, </a:t>
            </a: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Genitoque</a:t>
            </a:r>
            <a:endParaRPr kumimoji="0" lang="en-US" sz="5400" b="1" i="1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everlasting Father,</a:t>
            </a:r>
            <a:b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Laus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et </a:t>
            </a: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iubilatio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,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the Son Who reigns on high</a:t>
            </a:r>
            <a:b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Salus, honor, </a:t>
            </a: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virtus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quoque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With the Holy Spirit proceeding</a:t>
            </a:r>
            <a:b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Sit et </a:t>
            </a: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benedictio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Forth from each eternally,</a:t>
            </a:r>
            <a:b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Procedenti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ab utroque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4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Be salvation, honor blessing,</a:t>
            </a:r>
            <a:b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</a:b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Compar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 sit </a:t>
            </a:r>
            <a:r>
              <a:rPr kumimoji="0" lang="en-US" sz="5400" b="1" i="1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laudatio</a:t>
            </a: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.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Might and endless majesty.</a:t>
            </a:r>
            <a:endParaRPr kumimoji="0" lang="en-US" sz="5400" b="1" i="1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i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Amen.</a:t>
            </a:r>
            <a:endParaRPr lang="en-US" sz="3800" b="1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50976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drawing of angels&#10;&#10;Description automatically generated">
            <a:extLst>
              <a:ext uri="{FF2B5EF4-FFF2-40B4-BE49-F238E27FC236}">
                <a16:creationId xmlns:a16="http://schemas.microsoft.com/office/drawing/2014/main" id="{1A8ED3E2-5166-CEE4-FDCA-D2D7915B8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178" y="0"/>
            <a:ext cx="6211643" cy="685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5330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Holy God, we praise thy name;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Lord of all, we bow before thee;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All on earth they scepter claim;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All in heaven above adore thee. Infinite they vast domain,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Everlasting is thy reign!</a:t>
            </a:r>
            <a:endParaRPr lang="en-US" sz="3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44022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FBDA1-AE88-4973-B2EB-6997A3A5255F}"/>
              </a:ext>
            </a:extLst>
          </p:cNvPr>
          <p:cNvSpPr txBox="1"/>
          <p:nvPr/>
        </p:nvSpPr>
        <p:spPr>
          <a:xfrm>
            <a:off x="0" y="-2"/>
            <a:ext cx="12154929" cy="6858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Hark, the loud celestial hymn;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Angel choirs above are raising; Cherubim and Seraphim,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In unceasing chorus praising,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5400" b="1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</a:rPr>
              <a:t>Fill the heavens with sweet accord: "Holy, holy, holy, Lord!"</a:t>
            </a:r>
            <a:endParaRPr lang="en-US" sz="3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16768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ainting of a person holding a heart&#10;&#10;Description automatically generated">
            <a:extLst>
              <a:ext uri="{FF2B5EF4-FFF2-40B4-BE49-F238E27FC236}">
                <a16:creationId xmlns:a16="http://schemas.microsoft.com/office/drawing/2014/main" id="{61A56657-56D4-9FE0-EB67-3D70EF507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120" y="12536"/>
            <a:ext cx="6797760" cy="684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873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2108</Words>
  <Application>Microsoft Office PowerPoint</Application>
  <PresentationFormat>Widescreen</PresentationFormat>
  <Paragraphs>258</Paragraphs>
  <Slides>85</Slides>
  <Notes>0</Notes>
  <HiddenSlides>33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Darren Matias</dc:creator>
  <cp:lastModifiedBy>Darren Matias</cp:lastModifiedBy>
  <cp:revision>4</cp:revision>
  <dcterms:created xsi:type="dcterms:W3CDTF">2024-06-05T07:29:50Z</dcterms:created>
  <dcterms:modified xsi:type="dcterms:W3CDTF">2025-11-02T15:50:09Z</dcterms:modified>
</cp:coreProperties>
</file>