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8"/>
  </p:notesMasterIdLst>
  <p:sldIdLst>
    <p:sldId id="4048" r:id="rId2"/>
    <p:sldId id="325" r:id="rId3"/>
    <p:sldId id="264" r:id="rId4"/>
    <p:sldId id="295" r:id="rId5"/>
    <p:sldId id="2123" r:id="rId6"/>
    <p:sldId id="2124" r:id="rId7"/>
    <p:sldId id="2125" r:id="rId8"/>
    <p:sldId id="4049" r:id="rId9"/>
    <p:sldId id="4050" r:id="rId10"/>
    <p:sldId id="2126" r:id="rId11"/>
    <p:sldId id="2129" r:id="rId12"/>
    <p:sldId id="300" r:id="rId13"/>
    <p:sldId id="2351" r:id="rId14"/>
    <p:sldId id="4051" r:id="rId15"/>
    <p:sldId id="4053" r:id="rId16"/>
    <p:sldId id="4055" r:id="rId17"/>
    <p:sldId id="4056" r:id="rId18"/>
    <p:sldId id="4058" r:id="rId19"/>
    <p:sldId id="308" r:id="rId20"/>
    <p:sldId id="2308" r:id="rId21"/>
    <p:sldId id="2365" r:id="rId22"/>
    <p:sldId id="2366" r:id="rId23"/>
    <p:sldId id="2368" r:id="rId24"/>
    <p:sldId id="2369" r:id="rId25"/>
    <p:sldId id="2370" r:id="rId26"/>
    <p:sldId id="2371" r:id="rId27"/>
    <p:sldId id="2372" r:id="rId28"/>
    <p:sldId id="303" r:id="rId29"/>
    <p:sldId id="280" r:id="rId30"/>
    <p:sldId id="2373" r:id="rId31"/>
    <p:sldId id="312" r:id="rId32"/>
    <p:sldId id="4059" r:id="rId33"/>
    <p:sldId id="313" r:id="rId34"/>
    <p:sldId id="4060" r:id="rId35"/>
    <p:sldId id="2376" r:id="rId36"/>
    <p:sldId id="4061" r:id="rId37"/>
    <p:sldId id="309" r:id="rId38"/>
    <p:sldId id="2424" r:id="rId39"/>
    <p:sldId id="2425" r:id="rId40"/>
    <p:sldId id="2426" r:id="rId41"/>
    <p:sldId id="2427" r:id="rId42"/>
    <p:sldId id="2428" r:id="rId43"/>
    <p:sldId id="2429" r:id="rId44"/>
    <p:sldId id="2430" r:id="rId45"/>
    <p:sldId id="374" r:id="rId46"/>
    <p:sldId id="273" r:id="rId47"/>
    <p:sldId id="315" r:id="rId48"/>
    <p:sldId id="2433" r:id="rId49"/>
    <p:sldId id="2434" r:id="rId50"/>
    <p:sldId id="2435" r:id="rId51"/>
    <p:sldId id="2436" r:id="rId52"/>
    <p:sldId id="2437" r:id="rId53"/>
    <p:sldId id="2438" r:id="rId54"/>
    <p:sldId id="2439" r:id="rId55"/>
    <p:sldId id="2440" r:id="rId56"/>
    <p:sldId id="2441" r:id="rId57"/>
    <p:sldId id="2442" r:id="rId58"/>
    <p:sldId id="2443" r:id="rId59"/>
    <p:sldId id="2444" r:id="rId60"/>
    <p:sldId id="2445" r:id="rId61"/>
    <p:sldId id="2446" r:id="rId62"/>
    <p:sldId id="2447" r:id="rId63"/>
    <p:sldId id="2448" r:id="rId64"/>
    <p:sldId id="2449" r:id="rId65"/>
    <p:sldId id="2450" r:id="rId66"/>
    <p:sldId id="2451" r:id="rId67"/>
    <p:sldId id="2452" r:id="rId68"/>
    <p:sldId id="2453" r:id="rId69"/>
    <p:sldId id="2455" r:id="rId70"/>
    <p:sldId id="2192" r:id="rId71"/>
    <p:sldId id="2322" r:id="rId72"/>
    <p:sldId id="2323" r:id="rId73"/>
    <p:sldId id="2324" r:id="rId74"/>
    <p:sldId id="2325" r:id="rId75"/>
    <p:sldId id="2326" r:id="rId76"/>
    <p:sldId id="2454" r:id="rId77"/>
    <p:sldId id="2199" r:id="rId78"/>
    <p:sldId id="380" r:id="rId79"/>
    <p:sldId id="562" r:id="rId80"/>
    <p:sldId id="563" r:id="rId81"/>
    <p:sldId id="552" r:id="rId82"/>
    <p:sldId id="564" r:id="rId83"/>
    <p:sldId id="565" r:id="rId84"/>
    <p:sldId id="566" r:id="rId85"/>
    <p:sldId id="567" r:id="rId86"/>
    <p:sldId id="568" r:id="rId87"/>
    <p:sldId id="2347" r:id="rId88"/>
    <p:sldId id="366" r:id="rId89"/>
    <p:sldId id="2456" r:id="rId90"/>
    <p:sldId id="2552" r:id="rId91"/>
    <p:sldId id="2553" r:id="rId92"/>
    <p:sldId id="2554" r:id="rId93"/>
    <p:sldId id="321" r:id="rId94"/>
    <p:sldId id="2468" r:id="rId95"/>
    <p:sldId id="2335" r:id="rId96"/>
    <p:sldId id="485" r:id="rId97"/>
    <p:sldId id="275" r:id="rId98"/>
    <p:sldId id="486" r:id="rId99"/>
    <p:sldId id="408" r:id="rId100"/>
    <p:sldId id="2470" r:id="rId101"/>
    <p:sldId id="2471" r:id="rId102"/>
    <p:sldId id="2327" r:id="rId103"/>
    <p:sldId id="2208" r:id="rId104"/>
    <p:sldId id="2209" r:id="rId105"/>
    <p:sldId id="868" r:id="rId106"/>
    <p:sldId id="4374" r:id="rId107"/>
    <p:sldId id="2472" r:id="rId108"/>
    <p:sldId id="2475" r:id="rId109"/>
    <p:sldId id="4062" r:id="rId110"/>
    <p:sldId id="2495" r:id="rId111"/>
    <p:sldId id="4064" r:id="rId112"/>
    <p:sldId id="4063" r:id="rId113"/>
    <p:sldId id="4065" r:id="rId114"/>
    <p:sldId id="4376" r:id="rId115"/>
    <p:sldId id="4066" r:id="rId116"/>
    <p:sldId id="2283" r:id="rId117"/>
    <p:sldId id="2282" r:id="rId118"/>
    <p:sldId id="2286" r:id="rId119"/>
    <p:sldId id="4340" r:id="rId120"/>
    <p:sldId id="4114" r:id="rId121"/>
    <p:sldId id="4341" r:id="rId122"/>
    <p:sldId id="4342" r:id="rId123"/>
    <p:sldId id="4375" r:id="rId124"/>
    <p:sldId id="4372" r:id="rId125"/>
    <p:sldId id="4344" r:id="rId126"/>
    <p:sldId id="2536" r:id="rId127"/>
    <p:sldId id="4346" r:id="rId128"/>
    <p:sldId id="4345" r:id="rId129"/>
    <p:sldId id="4347" r:id="rId130"/>
    <p:sldId id="367" r:id="rId131"/>
    <p:sldId id="362" r:id="rId132"/>
    <p:sldId id="4349" r:id="rId133"/>
    <p:sldId id="2532" r:id="rId134"/>
    <p:sldId id="4350" r:id="rId135"/>
    <p:sldId id="2533" r:id="rId136"/>
    <p:sldId id="319" r:id="rId1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1526"/>
    <a:srgbClr val="DFDC56"/>
    <a:srgbClr val="DDBE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87" autoAdjust="0"/>
    <p:restoredTop sz="94660"/>
  </p:normalViewPr>
  <p:slideViewPr>
    <p:cSldViewPr snapToGrid="0">
      <p:cViewPr varScale="1">
        <p:scale>
          <a:sx n="84" d="100"/>
          <a:sy n="84" d="100"/>
        </p:scale>
        <p:origin x="200" y="11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AB4FAB-8D7E-024B-A315-0F0C14255310}" type="datetimeFigureOut">
              <a:rPr lang="en-US" smtClean="0"/>
              <a:t>12/24/24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015453-80CD-BE44-8FBD-2FC1C9DD6524}" type="slidenum">
              <a:rPr lang="en-US" smtClean="0"/>
              <a:t>‹#›</a:t>
            </a:fld>
            <a:endParaRPr lang="en-US"/>
          </a:p>
        </p:txBody>
      </p:sp>
    </p:spTree>
    <p:extLst>
      <p:ext uri="{BB962C8B-B14F-4D97-AF65-F5344CB8AC3E}">
        <p14:creationId xmlns:p14="http://schemas.microsoft.com/office/powerpoint/2010/main" val="2096837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72EBE9-2766-0E4C-8440-547AF889C4F3}" type="slidenum">
              <a:rPr lang="en-US" smtClean="0"/>
              <a:t>1</a:t>
            </a:fld>
            <a:endParaRPr lang="en-US"/>
          </a:p>
        </p:txBody>
      </p:sp>
    </p:spTree>
    <p:extLst>
      <p:ext uri="{BB962C8B-B14F-4D97-AF65-F5344CB8AC3E}">
        <p14:creationId xmlns:p14="http://schemas.microsoft.com/office/powerpoint/2010/main" val="1998341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E32C-DEAC-4392-88FB-D2AE24F8DE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425F57-9006-4867-8402-1789021B3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3184DB-8B2F-4A92-A5E4-5EED8C81370E}"/>
              </a:ext>
            </a:extLst>
          </p:cNvPr>
          <p:cNvSpPr>
            <a:spLocks noGrp="1"/>
          </p:cNvSpPr>
          <p:nvPr>
            <p:ph type="dt" sz="half" idx="10"/>
          </p:nvPr>
        </p:nvSpPr>
        <p:spPr/>
        <p:txBody>
          <a:bodyPr/>
          <a:lstStyle/>
          <a:p>
            <a:fld id="{48AFACA9-A2EE-44C8-956C-A275D80A8DCF}" type="datetimeFigureOut">
              <a:rPr lang="en-US" smtClean="0"/>
              <a:t>12/24/24</a:t>
            </a:fld>
            <a:endParaRPr lang="en-US"/>
          </a:p>
        </p:txBody>
      </p:sp>
      <p:sp>
        <p:nvSpPr>
          <p:cNvPr id="5" name="Footer Placeholder 4">
            <a:extLst>
              <a:ext uri="{FF2B5EF4-FFF2-40B4-BE49-F238E27FC236}">
                <a16:creationId xmlns:a16="http://schemas.microsoft.com/office/drawing/2014/main" id="{05B0F04C-6F88-48A9-B275-0228B6A200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5E7A49-76DE-47D7-86E6-8A1F7E9C01D9}"/>
              </a:ext>
            </a:extLst>
          </p:cNvPr>
          <p:cNvSpPr>
            <a:spLocks noGrp="1"/>
          </p:cNvSpPr>
          <p:nvPr>
            <p:ph type="sldNum" sz="quarter" idx="12"/>
          </p:nvPr>
        </p:nvSpPr>
        <p:spPr/>
        <p:txBody>
          <a:bodyPr/>
          <a:lstStyle/>
          <a:p>
            <a:fld id="{62434698-DA49-45E1-BDD2-27F9A34EEFBF}" type="slidenum">
              <a:rPr lang="en-US" smtClean="0"/>
              <a:t>‹#›</a:t>
            </a:fld>
            <a:endParaRPr lang="en-US"/>
          </a:p>
        </p:txBody>
      </p:sp>
    </p:spTree>
    <p:extLst>
      <p:ext uri="{BB962C8B-B14F-4D97-AF65-F5344CB8AC3E}">
        <p14:creationId xmlns:p14="http://schemas.microsoft.com/office/powerpoint/2010/main" val="3226746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404B9-1D1D-450D-8FAE-91B0FA27E7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C8B347-C183-46E4-BB61-A22FA0B598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0D511B-4D5F-4A8E-A31E-F5614AA1D25B}"/>
              </a:ext>
            </a:extLst>
          </p:cNvPr>
          <p:cNvSpPr>
            <a:spLocks noGrp="1"/>
          </p:cNvSpPr>
          <p:nvPr>
            <p:ph type="dt" sz="half" idx="10"/>
          </p:nvPr>
        </p:nvSpPr>
        <p:spPr/>
        <p:txBody>
          <a:bodyPr/>
          <a:lstStyle/>
          <a:p>
            <a:fld id="{48AFACA9-A2EE-44C8-956C-A275D80A8DCF}" type="datetimeFigureOut">
              <a:rPr lang="en-US" smtClean="0"/>
              <a:t>12/24/24</a:t>
            </a:fld>
            <a:endParaRPr lang="en-US"/>
          </a:p>
        </p:txBody>
      </p:sp>
      <p:sp>
        <p:nvSpPr>
          <p:cNvPr id="5" name="Footer Placeholder 4">
            <a:extLst>
              <a:ext uri="{FF2B5EF4-FFF2-40B4-BE49-F238E27FC236}">
                <a16:creationId xmlns:a16="http://schemas.microsoft.com/office/drawing/2014/main" id="{35B7C32B-8A2F-428C-99C2-9F083BAFD1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6D6C76-854A-4ADD-A97E-65F7BD5F378E}"/>
              </a:ext>
            </a:extLst>
          </p:cNvPr>
          <p:cNvSpPr>
            <a:spLocks noGrp="1"/>
          </p:cNvSpPr>
          <p:nvPr>
            <p:ph type="sldNum" sz="quarter" idx="12"/>
          </p:nvPr>
        </p:nvSpPr>
        <p:spPr/>
        <p:txBody>
          <a:bodyPr/>
          <a:lstStyle/>
          <a:p>
            <a:fld id="{62434698-DA49-45E1-BDD2-27F9A34EEFBF}" type="slidenum">
              <a:rPr lang="en-US" smtClean="0"/>
              <a:t>‹#›</a:t>
            </a:fld>
            <a:endParaRPr lang="en-US"/>
          </a:p>
        </p:txBody>
      </p:sp>
    </p:spTree>
    <p:extLst>
      <p:ext uri="{BB962C8B-B14F-4D97-AF65-F5344CB8AC3E}">
        <p14:creationId xmlns:p14="http://schemas.microsoft.com/office/powerpoint/2010/main" val="446284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4AF13-9FC5-4D1F-82E5-347666D318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586EEF-FC3B-49E1-A5E2-D968075EF8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B33CCD-1F5F-4E8F-990B-1C932192FDB1}"/>
              </a:ext>
            </a:extLst>
          </p:cNvPr>
          <p:cNvSpPr>
            <a:spLocks noGrp="1"/>
          </p:cNvSpPr>
          <p:nvPr>
            <p:ph type="dt" sz="half" idx="10"/>
          </p:nvPr>
        </p:nvSpPr>
        <p:spPr/>
        <p:txBody>
          <a:bodyPr/>
          <a:lstStyle/>
          <a:p>
            <a:fld id="{48AFACA9-A2EE-44C8-956C-A275D80A8DCF}" type="datetimeFigureOut">
              <a:rPr lang="en-US" smtClean="0"/>
              <a:t>12/24/24</a:t>
            </a:fld>
            <a:endParaRPr lang="en-US"/>
          </a:p>
        </p:txBody>
      </p:sp>
      <p:sp>
        <p:nvSpPr>
          <p:cNvPr id="5" name="Footer Placeholder 4">
            <a:extLst>
              <a:ext uri="{FF2B5EF4-FFF2-40B4-BE49-F238E27FC236}">
                <a16:creationId xmlns:a16="http://schemas.microsoft.com/office/drawing/2014/main" id="{6C94E9B9-CE94-487F-8ADA-59DF75B3B6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A890D4-F513-4D31-9202-38A060159B80}"/>
              </a:ext>
            </a:extLst>
          </p:cNvPr>
          <p:cNvSpPr>
            <a:spLocks noGrp="1"/>
          </p:cNvSpPr>
          <p:nvPr>
            <p:ph type="sldNum" sz="quarter" idx="12"/>
          </p:nvPr>
        </p:nvSpPr>
        <p:spPr/>
        <p:txBody>
          <a:bodyPr/>
          <a:lstStyle/>
          <a:p>
            <a:fld id="{62434698-DA49-45E1-BDD2-27F9A34EEFBF}" type="slidenum">
              <a:rPr lang="en-US" smtClean="0"/>
              <a:t>‹#›</a:t>
            </a:fld>
            <a:endParaRPr lang="en-US"/>
          </a:p>
        </p:txBody>
      </p:sp>
    </p:spTree>
    <p:extLst>
      <p:ext uri="{BB962C8B-B14F-4D97-AF65-F5344CB8AC3E}">
        <p14:creationId xmlns:p14="http://schemas.microsoft.com/office/powerpoint/2010/main" val="3820613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62492-9D18-4A72-8A08-87D841C475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7F871C-5C72-4FC3-8E7C-21C3227839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0ABCA0-151F-4D9E-AB1E-B78AEE3BF5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8D799A-EC3B-48EA-97C4-321A2B1F750A}"/>
              </a:ext>
            </a:extLst>
          </p:cNvPr>
          <p:cNvSpPr>
            <a:spLocks noGrp="1"/>
          </p:cNvSpPr>
          <p:nvPr>
            <p:ph type="dt" sz="half" idx="10"/>
          </p:nvPr>
        </p:nvSpPr>
        <p:spPr/>
        <p:txBody>
          <a:bodyPr/>
          <a:lstStyle/>
          <a:p>
            <a:fld id="{48AFACA9-A2EE-44C8-956C-A275D80A8DCF}" type="datetimeFigureOut">
              <a:rPr lang="en-US" smtClean="0"/>
              <a:t>12/24/24</a:t>
            </a:fld>
            <a:endParaRPr lang="en-US"/>
          </a:p>
        </p:txBody>
      </p:sp>
      <p:sp>
        <p:nvSpPr>
          <p:cNvPr id="6" name="Footer Placeholder 5">
            <a:extLst>
              <a:ext uri="{FF2B5EF4-FFF2-40B4-BE49-F238E27FC236}">
                <a16:creationId xmlns:a16="http://schemas.microsoft.com/office/drawing/2014/main" id="{DCBF7033-F4B1-429C-A8D5-D057C75E10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FD84E5-E383-4BDA-B615-D93300911072}"/>
              </a:ext>
            </a:extLst>
          </p:cNvPr>
          <p:cNvSpPr>
            <a:spLocks noGrp="1"/>
          </p:cNvSpPr>
          <p:nvPr>
            <p:ph type="sldNum" sz="quarter" idx="12"/>
          </p:nvPr>
        </p:nvSpPr>
        <p:spPr/>
        <p:txBody>
          <a:bodyPr/>
          <a:lstStyle/>
          <a:p>
            <a:fld id="{62434698-DA49-45E1-BDD2-27F9A34EEFBF}" type="slidenum">
              <a:rPr lang="en-US" smtClean="0"/>
              <a:t>‹#›</a:t>
            </a:fld>
            <a:endParaRPr lang="en-US"/>
          </a:p>
        </p:txBody>
      </p:sp>
    </p:spTree>
    <p:extLst>
      <p:ext uri="{BB962C8B-B14F-4D97-AF65-F5344CB8AC3E}">
        <p14:creationId xmlns:p14="http://schemas.microsoft.com/office/powerpoint/2010/main" val="4135866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4561-ED0B-449C-88CE-4F013C65BD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0F6A85-02F6-4FAD-818D-D4081F96E3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7E607D-5F17-4A48-A47F-1D926FC23E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2E40F4-91F5-47D9-94C0-35B756B999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BEA488-9588-4B5A-A9A8-AEA6EF2E24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77AFA63-79DC-4EF8-A51D-DACE01A4A2F4}"/>
              </a:ext>
            </a:extLst>
          </p:cNvPr>
          <p:cNvSpPr>
            <a:spLocks noGrp="1"/>
          </p:cNvSpPr>
          <p:nvPr>
            <p:ph type="dt" sz="half" idx="10"/>
          </p:nvPr>
        </p:nvSpPr>
        <p:spPr/>
        <p:txBody>
          <a:bodyPr/>
          <a:lstStyle/>
          <a:p>
            <a:fld id="{48AFACA9-A2EE-44C8-956C-A275D80A8DCF}" type="datetimeFigureOut">
              <a:rPr lang="en-US" smtClean="0"/>
              <a:t>12/24/24</a:t>
            </a:fld>
            <a:endParaRPr lang="en-US"/>
          </a:p>
        </p:txBody>
      </p:sp>
      <p:sp>
        <p:nvSpPr>
          <p:cNvPr id="8" name="Footer Placeholder 7">
            <a:extLst>
              <a:ext uri="{FF2B5EF4-FFF2-40B4-BE49-F238E27FC236}">
                <a16:creationId xmlns:a16="http://schemas.microsoft.com/office/drawing/2014/main" id="{8397CB5B-4157-42DA-AE22-EF5559C262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F26178-7B61-4C7D-92B9-C11A8DA84EB3}"/>
              </a:ext>
            </a:extLst>
          </p:cNvPr>
          <p:cNvSpPr>
            <a:spLocks noGrp="1"/>
          </p:cNvSpPr>
          <p:nvPr>
            <p:ph type="sldNum" sz="quarter" idx="12"/>
          </p:nvPr>
        </p:nvSpPr>
        <p:spPr/>
        <p:txBody>
          <a:bodyPr/>
          <a:lstStyle/>
          <a:p>
            <a:fld id="{62434698-DA49-45E1-BDD2-27F9A34EEFBF}" type="slidenum">
              <a:rPr lang="en-US" smtClean="0"/>
              <a:t>‹#›</a:t>
            </a:fld>
            <a:endParaRPr lang="en-US"/>
          </a:p>
        </p:txBody>
      </p:sp>
    </p:spTree>
    <p:extLst>
      <p:ext uri="{BB962C8B-B14F-4D97-AF65-F5344CB8AC3E}">
        <p14:creationId xmlns:p14="http://schemas.microsoft.com/office/powerpoint/2010/main" val="191533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D12C3-1FF0-41C6-AFA9-E07E7DEB29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AEFD0B-5475-4460-B95E-2A1A422461A6}"/>
              </a:ext>
            </a:extLst>
          </p:cNvPr>
          <p:cNvSpPr>
            <a:spLocks noGrp="1"/>
          </p:cNvSpPr>
          <p:nvPr>
            <p:ph type="dt" sz="half" idx="10"/>
          </p:nvPr>
        </p:nvSpPr>
        <p:spPr/>
        <p:txBody>
          <a:bodyPr/>
          <a:lstStyle/>
          <a:p>
            <a:fld id="{48AFACA9-A2EE-44C8-956C-A275D80A8DCF}" type="datetimeFigureOut">
              <a:rPr lang="en-US" smtClean="0"/>
              <a:t>12/24/24</a:t>
            </a:fld>
            <a:endParaRPr lang="en-US"/>
          </a:p>
        </p:txBody>
      </p:sp>
      <p:sp>
        <p:nvSpPr>
          <p:cNvPr id="4" name="Footer Placeholder 3">
            <a:extLst>
              <a:ext uri="{FF2B5EF4-FFF2-40B4-BE49-F238E27FC236}">
                <a16:creationId xmlns:a16="http://schemas.microsoft.com/office/drawing/2014/main" id="{0FE3C0FA-2FE0-483A-8B86-872BCBDDF1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7209D8-8663-4AD9-8188-9C50432DA847}"/>
              </a:ext>
            </a:extLst>
          </p:cNvPr>
          <p:cNvSpPr>
            <a:spLocks noGrp="1"/>
          </p:cNvSpPr>
          <p:nvPr>
            <p:ph type="sldNum" sz="quarter" idx="12"/>
          </p:nvPr>
        </p:nvSpPr>
        <p:spPr/>
        <p:txBody>
          <a:bodyPr/>
          <a:lstStyle/>
          <a:p>
            <a:fld id="{62434698-DA49-45E1-BDD2-27F9A34EEFBF}" type="slidenum">
              <a:rPr lang="en-US" smtClean="0"/>
              <a:t>‹#›</a:t>
            </a:fld>
            <a:endParaRPr lang="en-US"/>
          </a:p>
        </p:txBody>
      </p:sp>
    </p:spTree>
    <p:extLst>
      <p:ext uri="{BB962C8B-B14F-4D97-AF65-F5344CB8AC3E}">
        <p14:creationId xmlns:p14="http://schemas.microsoft.com/office/powerpoint/2010/main" val="855860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B92736-E5FD-476D-AA5B-285EBC6818CC}"/>
              </a:ext>
            </a:extLst>
          </p:cNvPr>
          <p:cNvSpPr>
            <a:spLocks noGrp="1"/>
          </p:cNvSpPr>
          <p:nvPr>
            <p:ph type="dt" sz="half" idx="10"/>
          </p:nvPr>
        </p:nvSpPr>
        <p:spPr/>
        <p:txBody>
          <a:bodyPr/>
          <a:lstStyle/>
          <a:p>
            <a:fld id="{48AFACA9-A2EE-44C8-956C-A275D80A8DCF}" type="datetimeFigureOut">
              <a:rPr lang="en-US" smtClean="0"/>
              <a:t>12/24/24</a:t>
            </a:fld>
            <a:endParaRPr lang="en-US"/>
          </a:p>
        </p:txBody>
      </p:sp>
      <p:sp>
        <p:nvSpPr>
          <p:cNvPr id="3" name="Footer Placeholder 2">
            <a:extLst>
              <a:ext uri="{FF2B5EF4-FFF2-40B4-BE49-F238E27FC236}">
                <a16:creationId xmlns:a16="http://schemas.microsoft.com/office/drawing/2014/main" id="{4F0D290B-2EF5-4649-9AFD-4EE716C451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CF5B99-41DA-4131-9747-8AE36E0B70AF}"/>
              </a:ext>
            </a:extLst>
          </p:cNvPr>
          <p:cNvSpPr>
            <a:spLocks noGrp="1"/>
          </p:cNvSpPr>
          <p:nvPr>
            <p:ph type="sldNum" sz="quarter" idx="12"/>
          </p:nvPr>
        </p:nvSpPr>
        <p:spPr/>
        <p:txBody>
          <a:bodyPr/>
          <a:lstStyle/>
          <a:p>
            <a:fld id="{62434698-DA49-45E1-BDD2-27F9A34EEFBF}" type="slidenum">
              <a:rPr lang="en-US" smtClean="0"/>
              <a:t>‹#›</a:t>
            </a:fld>
            <a:endParaRPr lang="en-US"/>
          </a:p>
        </p:txBody>
      </p:sp>
    </p:spTree>
    <p:extLst>
      <p:ext uri="{BB962C8B-B14F-4D97-AF65-F5344CB8AC3E}">
        <p14:creationId xmlns:p14="http://schemas.microsoft.com/office/powerpoint/2010/main" val="3425934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0DA4E-95FA-4FB6-8F35-680421A7D5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A4B883-0C54-419B-8F58-535068D83E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8C7FBA-B856-4238-830F-91E2FDCA3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16912D-3200-4A56-BEA4-42E56BE257D7}"/>
              </a:ext>
            </a:extLst>
          </p:cNvPr>
          <p:cNvSpPr>
            <a:spLocks noGrp="1"/>
          </p:cNvSpPr>
          <p:nvPr>
            <p:ph type="dt" sz="half" idx="10"/>
          </p:nvPr>
        </p:nvSpPr>
        <p:spPr/>
        <p:txBody>
          <a:bodyPr/>
          <a:lstStyle/>
          <a:p>
            <a:fld id="{48AFACA9-A2EE-44C8-956C-A275D80A8DCF}" type="datetimeFigureOut">
              <a:rPr lang="en-US" smtClean="0"/>
              <a:t>12/24/24</a:t>
            </a:fld>
            <a:endParaRPr lang="en-US"/>
          </a:p>
        </p:txBody>
      </p:sp>
      <p:sp>
        <p:nvSpPr>
          <p:cNvPr id="6" name="Footer Placeholder 5">
            <a:extLst>
              <a:ext uri="{FF2B5EF4-FFF2-40B4-BE49-F238E27FC236}">
                <a16:creationId xmlns:a16="http://schemas.microsoft.com/office/drawing/2014/main" id="{E1AC84D4-AB64-41D9-8696-03C916DFEF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300C1C-33B8-4968-A6DC-D21BBD257ADA}"/>
              </a:ext>
            </a:extLst>
          </p:cNvPr>
          <p:cNvSpPr>
            <a:spLocks noGrp="1"/>
          </p:cNvSpPr>
          <p:nvPr>
            <p:ph type="sldNum" sz="quarter" idx="12"/>
          </p:nvPr>
        </p:nvSpPr>
        <p:spPr/>
        <p:txBody>
          <a:bodyPr/>
          <a:lstStyle/>
          <a:p>
            <a:fld id="{62434698-DA49-45E1-BDD2-27F9A34EEFBF}" type="slidenum">
              <a:rPr lang="en-US" smtClean="0"/>
              <a:t>‹#›</a:t>
            </a:fld>
            <a:endParaRPr lang="en-US"/>
          </a:p>
        </p:txBody>
      </p:sp>
    </p:spTree>
    <p:extLst>
      <p:ext uri="{BB962C8B-B14F-4D97-AF65-F5344CB8AC3E}">
        <p14:creationId xmlns:p14="http://schemas.microsoft.com/office/powerpoint/2010/main" val="3421024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67B98-CF82-4A63-AE7A-3C6A32994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982DC0-5E41-4213-A75F-397B9646E0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A8D4-0B63-4C9B-B6E4-B0C6A56112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C20D31-344A-4C59-93E3-7AA6C6183E53}"/>
              </a:ext>
            </a:extLst>
          </p:cNvPr>
          <p:cNvSpPr>
            <a:spLocks noGrp="1"/>
          </p:cNvSpPr>
          <p:nvPr>
            <p:ph type="dt" sz="half" idx="10"/>
          </p:nvPr>
        </p:nvSpPr>
        <p:spPr/>
        <p:txBody>
          <a:bodyPr/>
          <a:lstStyle/>
          <a:p>
            <a:fld id="{48AFACA9-A2EE-44C8-956C-A275D80A8DCF}" type="datetimeFigureOut">
              <a:rPr lang="en-US" smtClean="0"/>
              <a:t>12/24/24</a:t>
            </a:fld>
            <a:endParaRPr lang="en-US"/>
          </a:p>
        </p:txBody>
      </p:sp>
      <p:sp>
        <p:nvSpPr>
          <p:cNvPr id="6" name="Footer Placeholder 5">
            <a:extLst>
              <a:ext uri="{FF2B5EF4-FFF2-40B4-BE49-F238E27FC236}">
                <a16:creationId xmlns:a16="http://schemas.microsoft.com/office/drawing/2014/main" id="{4AA953CE-B800-4099-A4F5-6029330F83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4691B0-5E43-43D8-B32F-1C847C24A341}"/>
              </a:ext>
            </a:extLst>
          </p:cNvPr>
          <p:cNvSpPr>
            <a:spLocks noGrp="1"/>
          </p:cNvSpPr>
          <p:nvPr>
            <p:ph type="sldNum" sz="quarter" idx="12"/>
          </p:nvPr>
        </p:nvSpPr>
        <p:spPr/>
        <p:txBody>
          <a:bodyPr/>
          <a:lstStyle/>
          <a:p>
            <a:fld id="{62434698-DA49-45E1-BDD2-27F9A34EEFBF}" type="slidenum">
              <a:rPr lang="en-US" smtClean="0"/>
              <a:t>‹#›</a:t>
            </a:fld>
            <a:endParaRPr lang="en-US"/>
          </a:p>
        </p:txBody>
      </p:sp>
    </p:spTree>
    <p:extLst>
      <p:ext uri="{BB962C8B-B14F-4D97-AF65-F5344CB8AC3E}">
        <p14:creationId xmlns:p14="http://schemas.microsoft.com/office/powerpoint/2010/main" val="751261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B1136-B64C-465B-ABB2-9BBDDEB596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AD9803-D297-42B1-A698-01A7074F55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447BFF-1B53-4036-B915-8978D2CCB928}"/>
              </a:ext>
            </a:extLst>
          </p:cNvPr>
          <p:cNvSpPr>
            <a:spLocks noGrp="1"/>
          </p:cNvSpPr>
          <p:nvPr>
            <p:ph type="dt" sz="half" idx="10"/>
          </p:nvPr>
        </p:nvSpPr>
        <p:spPr/>
        <p:txBody>
          <a:bodyPr/>
          <a:lstStyle/>
          <a:p>
            <a:fld id="{48AFACA9-A2EE-44C8-956C-A275D80A8DCF}" type="datetimeFigureOut">
              <a:rPr lang="en-US" smtClean="0"/>
              <a:t>12/24/24</a:t>
            </a:fld>
            <a:endParaRPr lang="en-US"/>
          </a:p>
        </p:txBody>
      </p:sp>
      <p:sp>
        <p:nvSpPr>
          <p:cNvPr id="5" name="Footer Placeholder 4">
            <a:extLst>
              <a:ext uri="{FF2B5EF4-FFF2-40B4-BE49-F238E27FC236}">
                <a16:creationId xmlns:a16="http://schemas.microsoft.com/office/drawing/2014/main" id="{9709B655-AD3D-4358-B4C3-1BBF57B0FB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95ED24-AAD5-431F-9885-459C1386EE9A}"/>
              </a:ext>
            </a:extLst>
          </p:cNvPr>
          <p:cNvSpPr>
            <a:spLocks noGrp="1"/>
          </p:cNvSpPr>
          <p:nvPr>
            <p:ph type="sldNum" sz="quarter" idx="12"/>
          </p:nvPr>
        </p:nvSpPr>
        <p:spPr/>
        <p:txBody>
          <a:bodyPr/>
          <a:lstStyle/>
          <a:p>
            <a:fld id="{62434698-DA49-45E1-BDD2-27F9A34EEFBF}" type="slidenum">
              <a:rPr lang="en-US" smtClean="0"/>
              <a:t>‹#›</a:t>
            </a:fld>
            <a:endParaRPr lang="en-US"/>
          </a:p>
        </p:txBody>
      </p:sp>
    </p:spTree>
    <p:extLst>
      <p:ext uri="{BB962C8B-B14F-4D97-AF65-F5344CB8AC3E}">
        <p14:creationId xmlns:p14="http://schemas.microsoft.com/office/powerpoint/2010/main" val="1751181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65726F-A71E-4002-9D9A-5C9235EA76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0DA648-851C-4C29-8039-E4D7111305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B3ED2E-1201-4727-8BCF-5819176A37EC}"/>
              </a:ext>
            </a:extLst>
          </p:cNvPr>
          <p:cNvSpPr>
            <a:spLocks noGrp="1"/>
          </p:cNvSpPr>
          <p:nvPr>
            <p:ph type="dt" sz="half" idx="10"/>
          </p:nvPr>
        </p:nvSpPr>
        <p:spPr/>
        <p:txBody>
          <a:bodyPr/>
          <a:lstStyle/>
          <a:p>
            <a:fld id="{48AFACA9-A2EE-44C8-956C-A275D80A8DCF}" type="datetimeFigureOut">
              <a:rPr lang="en-US" smtClean="0"/>
              <a:t>12/24/24</a:t>
            </a:fld>
            <a:endParaRPr lang="en-US"/>
          </a:p>
        </p:txBody>
      </p:sp>
      <p:sp>
        <p:nvSpPr>
          <p:cNvPr id="5" name="Footer Placeholder 4">
            <a:extLst>
              <a:ext uri="{FF2B5EF4-FFF2-40B4-BE49-F238E27FC236}">
                <a16:creationId xmlns:a16="http://schemas.microsoft.com/office/drawing/2014/main" id="{7E52BA45-9AC0-468C-A15C-CC2614640D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BB5F07-2298-4526-BC8E-9E23DBAB7A6D}"/>
              </a:ext>
            </a:extLst>
          </p:cNvPr>
          <p:cNvSpPr>
            <a:spLocks noGrp="1"/>
          </p:cNvSpPr>
          <p:nvPr>
            <p:ph type="sldNum" sz="quarter" idx="12"/>
          </p:nvPr>
        </p:nvSpPr>
        <p:spPr/>
        <p:txBody>
          <a:bodyPr/>
          <a:lstStyle/>
          <a:p>
            <a:fld id="{62434698-DA49-45E1-BDD2-27F9A34EEFBF}" type="slidenum">
              <a:rPr lang="en-US" smtClean="0"/>
              <a:t>‹#›</a:t>
            </a:fld>
            <a:endParaRPr lang="en-US"/>
          </a:p>
        </p:txBody>
      </p:sp>
    </p:spTree>
    <p:extLst>
      <p:ext uri="{BB962C8B-B14F-4D97-AF65-F5344CB8AC3E}">
        <p14:creationId xmlns:p14="http://schemas.microsoft.com/office/powerpoint/2010/main" val="1673598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2C25AD-15D1-44B3-9BBA-C195C5DC94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9981DC-2EF6-453F-A881-36E31DE9F6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BA680C-990D-4000-BD53-7A341873DE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FACA9-A2EE-44C8-956C-A275D80A8DCF}" type="datetimeFigureOut">
              <a:rPr lang="en-US" smtClean="0"/>
              <a:t>12/24/24</a:t>
            </a:fld>
            <a:endParaRPr lang="en-US"/>
          </a:p>
        </p:txBody>
      </p:sp>
      <p:sp>
        <p:nvSpPr>
          <p:cNvPr id="5" name="Footer Placeholder 4">
            <a:extLst>
              <a:ext uri="{FF2B5EF4-FFF2-40B4-BE49-F238E27FC236}">
                <a16:creationId xmlns:a16="http://schemas.microsoft.com/office/drawing/2014/main" id="{C29C0A6F-6E04-43F4-AE77-CDEBB952D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67B3E03-BA95-48B7-BD78-C8E2AD396F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34698-DA49-45E1-BDD2-27F9A34EEFBF}" type="slidenum">
              <a:rPr lang="en-US" smtClean="0"/>
              <a:t>‹#›</a:t>
            </a:fld>
            <a:endParaRPr lang="en-US"/>
          </a:p>
        </p:txBody>
      </p:sp>
    </p:spTree>
    <p:extLst>
      <p:ext uri="{BB962C8B-B14F-4D97-AF65-F5344CB8AC3E}">
        <p14:creationId xmlns:p14="http://schemas.microsoft.com/office/powerpoint/2010/main" val="2275948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https://unsplash.com/@shimikumi32?utm_source=unsplash&amp;utm_medium=referral&amp;utm_content=creditCopyText" TargetMode="External"/><Relationship Id="rId2" Type="http://schemas.openxmlformats.org/officeDocument/2006/relationships/image" Target="../media/image9.jpeg"/><Relationship Id="rId1" Type="http://schemas.openxmlformats.org/officeDocument/2006/relationships/slideLayout" Target="../slideLayouts/slideLayout8.xml"/><Relationship Id="rId4" Type="http://schemas.openxmlformats.org/officeDocument/2006/relationships/hyperlink" Target="https://unsplash.com/s/photos/blue-sky?utm_source=unsplash&amp;utm_medium=referral&amp;utm_content=creditCopyText"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bible.usccb.org/bible/isaiah/56?1" TargetMode="External"/><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hyperlink" Target="https://bible.usccb.org/bible/Isaiah/35?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bible.usccb.org/bible/psalms/89?4"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bible.usccb.org/bible/psalms/89?4"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bible.usccb.org/bible/psalms/89?4"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bible.usccb.org/bible/psalms/89?4"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bible.usccb.org/bible/psalms/89?4"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bible.usccb.org/bible/acts/13?16#52013016" TargetMode="External"/><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hyperlink" Target="https://bible.usccb.org/bible/matthew/1?1" TargetMode="External"/><Relationship Id="rId4" Type="http://schemas.microsoft.com/office/2007/relationships/hdphoto" Target="../media/hdphoto5.wdp"/></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https://bible.usccb.org/bible/matthew/11?2" TargetMode="External"/><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8.png"/><Relationship Id="rId4" Type="http://schemas.microsoft.com/office/2007/relationships/hdphoto" Target="../media/hdphoto2.wdp"/></Relationships>
</file>

<file path=ppt/slides/_rels/slide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9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9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8.xml"/><Relationship Id="rId4" Type="http://schemas.microsoft.com/office/2007/relationships/hdphoto" Target="../media/hdphoto3.wdp"/></Relationships>
</file>

<file path=ppt/slides/_rels/slide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8.xml"/><Relationship Id="rId4" Type="http://schemas.microsoft.com/office/2007/relationships/hdphoto" Target="../media/hdphoto3.wdp"/></Relationships>
</file>

<file path=ppt/slides/_rels/slide9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10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8.xml"/><Relationship Id="rId6" Type="http://schemas.openxmlformats.org/officeDocument/2006/relationships/image" Target="../media/image34.jpeg"/><Relationship Id="rId11" Type="http://schemas.openxmlformats.org/officeDocument/2006/relationships/image" Target="../media/image39.pn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s>
</file>

<file path=ppt/slides/_rels/slide10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0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0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0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0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silhouette of trees">
            <a:extLst>
              <a:ext uri="{FF2B5EF4-FFF2-40B4-BE49-F238E27FC236}">
                <a16:creationId xmlns:a16="http://schemas.microsoft.com/office/drawing/2014/main" id="{C57B23D5-11CB-1D2A-F342-3E8FF6D7CB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31E2F5F-C923-3FEE-5AD5-BC844E266339}"/>
              </a:ext>
            </a:extLst>
          </p:cNvPr>
          <p:cNvPicPr>
            <a:picLocks noChangeAspect="1"/>
          </p:cNvPicPr>
          <p:nvPr/>
        </p:nvPicPr>
        <p:blipFill rotWithShape="1">
          <a:blip r:embed="rId4"/>
          <a:srcRect l="50827" t="62522" r="32125" b="15863"/>
          <a:stretch/>
        </p:blipFill>
        <p:spPr>
          <a:xfrm>
            <a:off x="181154" y="389844"/>
            <a:ext cx="5571422" cy="4168723"/>
          </a:xfrm>
          <a:prstGeom prst="rect">
            <a:avLst/>
          </a:prstGeom>
        </p:spPr>
      </p:pic>
      <p:pic>
        <p:nvPicPr>
          <p:cNvPr id="12" name="Picture 11">
            <a:extLst>
              <a:ext uri="{FF2B5EF4-FFF2-40B4-BE49-F238E27FC236}">
                <a16:creationId xmlns:a16="http://schemas.microsoft.com/office/drawing/2014/main" id="{252694C4-E2BE-1DB8-2AA1-98F5FF83A717}"/>
              </a:ext>
            </a:extLst>
          </p:cNvPr>
          <p:cNvPicPr>
            <a:picLocks noChangeAspect="1"/>
          </p:cNvPicPr>
          <p:nvPr/>
        </p:nvPicPr>
        <p:blipFill rotWithShape="1">
          <a:blip r:embed="rId4"/>
          <a:srcRect t="17100" r="73712" b="66244"/>
          <a:stretch/>
        </p:blipFill>
        <p:spPr>
          <a:xfrm>
            <a:off x="181154" y="4223076"/>
            <a:ext cx="5571422" cy="2351346"/>
          </a:xfrm>
          <a:prstGeom prst="rect">
            <a:avLst/>
          </a:prstGeom>
        </p:spPr>
      </p:pic>
      <p:sp>
        <p:nvSpPr>
          <p:cNvPr id="4" name="TextBox 3">
            <a:extLst>
              <a:ext uri="{FF2B5EF4-FFF2-40B4-BE49-F238E27FC236}">
                <a16:creationId xmlns:a16="http://schemas.microsoft.com/office/drawing/2014/main" id="{75C8CA42-93D5-D835-0907-B6CD50E27DF6}"/>
              </a:ext>
            </a:extLst>
          </p:cNvPr>
          <p:cNvSpPr txBox="1"/>
          <p:nvPr/>
        </p:nvSpPr>
        <p:spPr>
          <a:xfrm>
            <a:off x="-188242" y="6005117"/>
            <a:ext cx="6103088" cy="584775"/>
          </a:xfrm>
          <a:prstGeom prst="rect">
            <a:avLst/>
          </a:prstGeom>
          <a:noFill/>
        </p:spPr>
        <p:txBody>
          <a:bodyPr wrap="square">
            <a:spAutoFit/>
          </a:bodyPr>
          <a:lstStyle/>
          <a:p>
            <a:pPr algn="ctr"/>
            <a:r>
              <a:rPr lang="en-US" sz="3200" b="1" i="1" dirty="0">
                <a:solidFill>
                  <a:schemeClr val="bg1"/>
                </a:solidFill>
                <a:latin typeface="Book Antiqua" panose="02040602050305030304" pitchFamily="18" charset="0"/>
              </a:rPr>
              <a:t> Dec. 24, 2024</a:t>
            </a:r>
          </a:p>
        </p:txBody>
      </p:sp>
      <p:pic>
        <p:nvPicPr>
          <p:cNvPr id="3" name="Picture 4" descr="From My Heart To Yours | Star of bethlehem, Holy night, Christmas star">
            <a:extLst>
              <a:ext uri="{FF2B5EF4-FFF2-40B4-BE49-F238E27FC236}">
                <a16:creationId xmlns:a16="http://schemas.microsoft.com/office/drawing/2014/main" id="{FCE8329B-6896-D08F-DC78-1EF9745BB65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79000"/>
                    </a14:imgEffect>
                  </a14:imgLayer>
                </a14:imgProps>
              </a:ext>
              <a:ext uri="{28A0092B-C50C-407E-A947-70E740481C1C}">
                <a14:useLocalDpi xmlns:a14="http://schemas.microsoft.com/office/drawing/2010/main" val="0"/>
              </a:ext>
            </a:extLst>
          </a:blip>
          <a:srcRect/>
          <a:stretch>
            <a:fillRect/>
          </a:stretch>
        </p:blipFill>
        <p:spPr bwMode="auto">
          <a:xfrm>
            <a:off x="6078761" y="389844"/>
            <a:ext cx="5949322" cy="383323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AFE375C-B0E1-8B27-FCF7-33198215F386}"/>
              </a:ext>
            </a:extLst>
          </p:cNvPr>
          <p:cNvSpPr txBox="1"/>
          <p:nvPr/>
        </p:nvSpPr>
        <p:spPr>
          <a:xfrm>
            <a:off x="6121971" y="4244587"/>
            <a:ext cx="5888875" cy="2308324"/>
          </a:xfrm>
          <a:prstGeom prst="rect">
            <a:avLst/>
          </a:prstGeom>
          <a:solidFill>
            <a:schemeClr val="bg1">
              <a:alpha val="32000"/>
            </a:schemeClr>
          </a:solidFill>
        </p:spPr>
        <p:txBody>
          <a:bodyPr wrap="square" rtlCol="0">
            <a:spAutoFit/>
          </a:bodyPr>
          <a:lstStyle/>
          <a:p>
            <a:pPr algn="ctr"/>
            <a:r>
              <a:rPr lang="en-US" sz="3600" b="1" dirty="0">
                <a:solidFill>
                  <a:schemeClr val="bg1"/>
                </a:solidFill>
                <a:latin typeface="Engravers MT" panose="02090707080505020304" pitchFamily="18" charset="77"/>
              </a:rPr>
              <a:t>The Nativity of The Lord</a:t>
            </a:r>
          </a:p>
          <a:p>
            <a:pPr algn="ctr"/>
            <a:r>
              <a:rPr lang="en-US" sz="3600" b="1" dirty="0">
                <a:solidFill>
                  <a:schemeClr val="bg1"/>
                </a:solidFill>
                <a:latin typeface="Engravers MT" panose="02090707080505020304" pitchFamily="18" charset="77"/>
              </a:rPr>
              <a:t>Christmas</a:t>
            </a:r>
          </a:p>
          <a:p>
            <a:pPr algn="ctr"/>
            <a:r>
              <a:rPr lang="en-US" sz="3600" b="1" i="1" dirty="0">
                <a:solidFill>
                  <a:schemeClr val="bg1"/>
                </a:solidFill>
                <a:latin typeface="Book Antiqua" panose="02040602050305030304" pitchFamily="18" charset="0"/>
              </a:rPr>
              <a:t>Vigil Holy Mass</a:t>
            </a:r>
          </a:p>
        </p:txBody>
      </p:sp>
    </p:spTree>
    <p:extLst>
      <p:ext uri="{BB962C8B-B14F-4D97-AF65-F5344CB8AC3E}">
        <p14:creationId xmlns:p14="http://schemas.microsoft.com/office/powerpoint/2010/main" val="1184388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C8414B1D-2D58-48B6-995D-7E617F82B5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86"/>
            <a:ext cx="12192000" cy="6863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62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silhouette of trees">
            <a:extLst>
              <a:ext uri="{FF2B5EF4-FFF2-40B4-BE49-F238E27FC236}">
                <a16:creationId xmlns:a16="http://schemas.microsoft.com/office/drawing/2014/main" id="{19D819CA-4378-F696-D86E-5E3860BE8B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0" y="18286"/>
            <a:ext cx="8996516" cy="68397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2AD165C-17D5-A14C-221F-F79B86E7D782}"/>
              </a:ext>
            </a:extLst>
          </p:cNvPr>
          <p:cNvSpPr txBox="1"/>
          <p:nvPr/>
        </p:nvSpPr>
        <p:spPr>
          <a:xfrm>
            <a:off x="842542" y="909261"/>
            <a:ext cx="3954267" cy="5039477"/>
          </a:xfrm>
          <a:prstGeom prst="rect">
            <a:avLst/>
          </a:prstGeom>
        </p:spPr>
        <p:txBody>
          <a:bodyPr vert="horz" lIns="91440" tIns="45720" rIns="91440" bIns="45720" rtlCol="0" anchor="b">
            <a:normAutofit fontScale="92500" lnSpcReduction="10000"/>
          </a:bodyPr>
          <a:lstStyle/>
          <a:p>
            <a:pPr algn="ctr">
              <a:lnSpc>
                <a:spcPct val="90000"/>
              </a:lnSpc>
              <a:spcBef>
                <a:spcPct val="0"/>
              </a:spcBef>
              <a:spcAft>
                <a:spcPts val="600"/>
              </a:spcAft>
            </a:pPr>
            <a:r>
              <a:rPr lang="en-US" sz="4000" kern="1200" dirty="0">
                <a:solidFill>
                  <a:schemeClr val="bg1"/>
                </a:solidFill>
                <a:latin typeface="Book Antiqua" panose="02040602050305030304" pitchFamily="18" charset="0"/>
                <a:ea typeface="+mj-ea"/>
                <a:cs typeface="+mj-cs"/>
              </a:rPr>
              <a:t>Entrance Hymn</a:t>
            </a:r>
          </a:p>
          <a:p>
            <a:pPr algn="ctr">
              <a:lnSpc>
                <a:spcPct val="90000"/>
              </a:lnSpc>
              <a:spcBef>
                <a:spcPct val="0"/>
              </a:spcBef>
              <a:spcAft>
                <a:spcPts val="600"/>
              </a:spcAft>
            </a:pPr>
            <a:r>
              <a:rPr lang="en-US" sz="4000" kern="1200" dirty="0">
                <a:solidFill>
                  <a:schemeClr val="tx1"/>
                </a:solidFill>
                <a:latin typeface="Book Antiqua" panose="02040602050305030304" pitchFamily="18" charset="0"/>
                <a:ea typeface="+mj-ea"/>
                <a:cs typeface="+mj-cs"/>
              </a:rPr>
              <a:t>O </a:t>
            </a:r>
          </a:p>
          <a:p>
            <a:pPr algn="ctr">
              <a:lnSpc>
                <a:spcPct val="90000"/>
              </a:lnSpc>
              <a:spcBef>
                <a:spcPct val="0"/>
              </a:spcBef>
              <a:spcAft>
                <a:spcPts val="600"/>
              </a:spcAft>
            </a:pPr>
            <a:endParaRPr lang="en-US" sz="4000" dirty="0">
              <a:latin typeface="Book Antiqua" panose="02040602050305030304" pitchFamily="18" charset="0"/>
              <a:ea typeface="+mj-ea"/>
              <a:cs typeface="+mj-cs"/>
            </a:endParaRPr>
          </a:p>
          <a:p>
            <a:pPr algn="ctr">
              <a:lnSpc>
                <a:spcPct val="90000"/>
              </a:lnSpc>
              <a:spcBef>
                <a:spcPct val="0"/>
              </a:spcBef>
              <a:spcAft>
                <a:spcPts val="600"/>
              </a:spcAft>
            </a:pPr>
            <a:r>
              <a:rPr lang="en-US" sz="5200" kern="1200" dirty="0">
                <a:solidFill>
                  <a:schemeClr val="bg1"/>
                </a:solidFill>
                <a:latin typeface="Book Antiqua" panose="02040602050305030304" pitchFamily="18" charset="0"/>
                <a:ea typeface="+mj-ea"/>
                <a:cs typeface="+mj-cs"/>
              </a:rPr>
              <a:t>O Come,</a:t>
            </a:r>
          </a:p>
          <a:p>
            <a:pPr algn="ctr">
              <a:lnSpc>
                <a:spcPct val="90000"/>
              </a:lnSpc>
              <a:spcBef>
                <a:spcPct val="0"/>
              </a:spcBef>
              <a:spcAft>
                <a:spcPts val="600"/>
              </a:spcAft>
            </a:pPr>
            <a:r>
              <a:rPr lang="en-US" sz="5200" kern="1200" dirty="0">
                <a:solidFill>
                  <a:schemeClr val="bg1"/>
                </a:solidFill>
                <a:latin typeface="Book Antiqua" panose="02040602050305030304" pitchFamily="18" charset="0"/>
                <a:ea typeface="+mj-ea"/>
                <a:cs typeface="+mj-cs"/>
              </a:rPr>
              <a:t> All Ye Faithful</a:t>
            </a:r>
          </a:p>
          <a:p>
            <a:pPr algn="ctr">
              <a:lnSpc>
                <a:spcPct val="90000"/>
              </a:lnSpc>
              <a:spcBef>
                <a:spcPct val="0"/>
              </a:spcBef>
              <a:spcAft>
                <a:spcPts val="600"/>
              </a:spcAft>
            </a:pPr>
            <a:endParaRPr lang="en-US" sz="4000" kern="1200" dirty="0">
              <a:solidFill>
                <a:schemeClr val="bg1"/>
              </a:solidFill>
              <a:latin typeface="Book Antiqua" panose="02040602050305030304" pitchFamily="18" charset="0"/>
              <a:ea typeface="+mj-ea"/>
              <a:cs typeface="+mj-cs"/>
            </a:endParaRPr>
          </a:p>
          <a:p>
            <a:pPr algn="ctr">
              <a:lnSpc>
                <a:spcPct val="90000"/>
              </a:lnSpc>
              <a:spcBef>
                <a:spcPct val="0"/>
              </a:spcBef>
              <a:spcAft>
                <a:spcPts val="600"/>
              </a:spcAft>
            </a:pPr>
            <a:r>
              <a:rPr lang="en-US" sz="3900" i="1" kern="1200" dirty="0">
                <a:solidFill>
                  <a:schemeClr val="bg1"/>
                </a:solidFill>
                <a:latin typeface="Book Antiqua" panose="02040602050305030304" pitchFamily="18" charset="0"/>
                <a:ea typeface="+mj-ea"/>
                <a:cs typeface="+mj-cs"/>
              </a:rPr>
              <a:t>Arr. By David Willocks</a:t>
            </a:r>
          </a:p>
        </p:txBody>
      </p:sp>
      <p:pic>
        <p:nvPicPr>
          <p:cNvPr id="11" name="Picture 2" descr="A group of people wearing white robes&#10;&#10;Description automatically generated with medium confidence">
            <a:extLst>
              <a:ext uri="{FF2B5EF4-FFF2-40B4-BE49-F238E27FC236}">
                <a16:creationId xmlns:a16="http://schemas.microsoft.com/office/drawing/2014/main" id="{0B57BA33-BAF8-C3E7-9C84-BB9744270D5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l="10416" r="2690" b="2"/>
          <a:stretch/>
        </p:blipFill>
        <p:spPr bwMode="auto">
          <a:xfrm>
            <a:off x="7845207" y="10"/>
            <a:ext cx="4346795" cy="3952558"/>
          </a:xfrm>
          <a:custGeom>
            <a:avLst/>
            <a:gdLst/>
            <a:ahLst/>
            <a:cxnLst/>
            <a:rect l="l" t="t" r="r" b="b"/>
            <a:pathLst>
              <a:path w="4346795" h="3401568">
                <a:moveTo>
                  <a:pt x="0" y="0"/>
                </a:moveTo>
                <a:lnTo>
                  <a:pt x="4346795" y="0"/>
                </a:lnTo>
                <a:lnTo>
                  <a:pt x="4346795" y="3401568"/>
                </a:lnTo>
                <a:lnTo>
                  <a:pt x="762748" y="3401568"/>
                </a:lnTo>
                <a:lnTo>
                  <a:pt x="751436" y="2963954"/>
                </a:lnTo>
                <a:cubicBezTo>
                  <a:pt x="698408" y="1942163"/>
                  <a:pt x="463174" y="995044"/>
                  <a:pt x="93264" y="192283"/>
                </a:cubicBezTo>
                <a:close/>
              </a:path>
            </a:pathLst>
          </a:cu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BBE46261-AB7E-1659-2178-388D725714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686799" y="3952568"/>
            <a:ext cx="3499199" cy="271501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Bethlehem Night Sky Loop | Vision 111 | WorshipHouse Media">
            <a:extLst>
              <a:ext uri="{FF2B5EF4-FFF2-40B4-BE49-F238E27FC236}">
                <a16:creationId xmlns:a16="http://schemas.microsoft.com/office/drawing/2014/main" id="{4F2876CD-864D-4786-B79B-80E725CA9F2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5161935" y="772519"/>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36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95865" y="176979"/>
            <a:ext cx="11511935" cy="7478970"/>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Verse 1</a:t>
            </a:r>
          </a:p>
          <a:p>
            <a:pPr algn="ctr"/>
            <a:r>
              <a:rPr lang="en-US" sz="6000" b="0" i="0" dirty="0">
                <a:solidFill>
                  <a:schemeClr val="bg1"/>
                </a:solidFill>
                <a:effectLst/>
                <a:latin typeface="Book Antiqua" panose="02040602050305030304" pitchFamily="18" charset="0"/>
              </a:rPr>
              <a:t>O come, all ye faithful, </a:t>
            </a:r>
          </a:p>
          <a:p>
            <a:pPr algn="ctr"/>
            <a:r>
              <a:rPr lang="en-US" sz="6000" b="0" i="0" dirty="0">
                <a:solidFill>
                  <a:schemeClr val="bg1"/>
                </a:solidFill>
                <a:effectLst/>
                <a:latin typeface="Book Antiqua" panose="02040602050305030304" pitchFamily="18" charset="0"/>
              </a:rPr>
              <a:t>joyful and triumphant</a:t>
            </a:r>
            <a:br>
              <a:rPr lang="en-US" sz="6000" b="0" i="0" dirty="0">
                <a:solidFill>
                  <a:schemeClr val="bg1"/>
                </a:solidFill>
                <a:effectLst/>
                <a:latin typeface="Book Antiqua" panose="02040602050305030304" pitchFamily="18" charset="0"/>
              </a:rPr>
            </a:br>
            <a:r>
              <a:rPr lang="en-US" sz="6000" b="0" i="0" spc="-300" dirty="0">
                <a:solidFill>
                  <a:schemeClr val="bg1"/>
                </a:solidFill>
                <a:effectLst/>
                <a:latin typeface="Book Antiqua" panose="02040602050305030304" pitchFamily="18" charset="0"/>
              </a:rPr>
              <a:t>O come ye, o come ye to Bethlehem</a:t>
            </a:r>
            <a:br>
              <a:rPr lang="en-US" sz="6000" b="0" i="0" dirty="0">
                <a:solidFill>
                  <a:schemeClr val="bg1"/>
                </a:solidFill>
                <a:effectLst/>
                <a:latin typeface="Book Antiqua" panose="02040602050305030304" pitchFamily="18" charset="0"/>
              </a:rPr>
            </a:br>
            <a:r>
              <a:rPr lang="en-US" sz="6000" dirty="0">
                <a:solidFill>
                  <a:schemeClr val="bg1"/>
                </a:solidFill>
                <a:latin typeface="Book Antiqua" panose="02040602050305030304" pitchFamily="18" charset="0"/>
              </a:rPr>
              <a:t>C</a:t>
            </a:r>
            <a:r>
              <a:rPr lang="en-US" sz="6000" b="0" i="0" dirty="0">
                <a:solidFill>
                  <a:schemeClr val="bg1"/>
                </a:solidFill>
                <a:effectLst/>
                <a:latin typeface="Book Antiqua" panose="02040602050305030304" pitchFamily="18" charset="0"/>
              </a:rPr>
              <a:t>ome and behold Him, </a:t>
            </a:r>
          </a:p>
          <a:p>
            <a:pPr algn="ctr"/>
            <a:r>
              <a:rPr lang="en-US" sz="6000" b="0" i="0" dirty="0">
                <a:solidFill>
                  <a:schemeClr val="bg1"/>
                </a:solidFill>
                <a:effectLst/>
                <a:latin typeface="Book Antiqua" panose="02040602050305030304" pitchFamily="18" charset="0"/>
              </a:rPr>
              <a:t>born the King of Angels</a:t>
            </a:r>
          </a:p>
          <a:p>
            <a:br>
              <a:rPr lang="en-US" sz="6000" dirty="0"/>
            </a:br>
            <a:endParaRPr lang="en-US" sz="6000" dirty="0">
              <a:solidFill>
                <a:schemeClr val="bg1"/>
              </a:solidFill>
            </a:endParaRPr>
          </a:p>
        </p:txBody>
      </p:sp>
      <p:pic>
        <p:nvPicPr>
          <p:cNvPr id="13" name="Picture 6" descr="Bethlehem Night Sky Loop | Vision 111 | WorshipHouse Media">
            <a:extLst>
              <a:ext uri="{FF2B5EF4-FFF2-40B4-BE49-F238E27FC236}">
                <a16:creationId xmlns:a16="http://schemas.microsoft.com/office/drawing/2014/main" id="{12FF1FCC-A309-4211-9388-52FC62F76CC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930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31274" y="837192"/>
            <a:ext cx="10729451"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Christ the Lord</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590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Bethlehem Night Sky Loop | Vision 111 | WorshipHouse Media">
            <a:extLst>
              <a:ext uri="{FF2B5EF4-FFF2-40B4-BE49-F238E27FC236}">
                <a16:creationId xmlns:a16="http://schemas.microsoft.com/office/drawing/2014/main" id="{12FF1FCC-A309-4211-9388-52FC62F76CC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704F182-C7C4-EF5D-9C1F-F7EE23B62E30}"/>
              </a:ext>
            </a:extLst>
          </p:cNvPr>
          <p:cNvSpPr txBox="1"/>
          <p:nvPr/>
        </p:nvSpPr>
        <p:spPr>
          <a:xfrm>
            <a:off x="0" y="886476"/>
            <a:ext cx="12598400"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Verse 2</a:t>
            </a:r>
          </a:p>
          <a:p>
            <a:pPr algn="ctr"/>
            <a:r>
              <a:rPr lang="en-US" sz="6000" b="0" i="0" dirty="0">
                <a:solidFill>
                  <a:schemeClr val="bg1"/>
                </a:solidFill>
                <a:effectLst/>
                <a:latin typeface="Book Antiqua" panose="02040602050305030304" pitchFamily="18" charset="0"/>
              </a:rPr>
              <a:t>True God from true God, </a:t>
            </a:r>
          </a:p>
          <a:p>
            <a:pPr algn="ctr"/>
            <a:r>
              <a:rPr lang="en-US" sz="6000" b="0" i="0" dirty="0">
                <a:solidFill>
                  <a:schemeClr val="bg1"/>
                </a:solidFill>
                <a:effectLst/>
                <a:latin typeface="Book Antiqua" panose="02040602050305030304" pitchFamily="18" charset="0"/>
              </a:rPr>
              <a:t>Light from Light eternal,</a:t>
            </a:r>
            <a:br>
              <a:rPr lang="en-US" sz="6000" dirty="0">
                <a:solidFill>
                  <a:schemeClr val="bg1"/>
                </a:solidFill>
                <a:latin typeface="Book Antiqua" panose="02040602050305030304" pitchFamily="18" charset="0"/>
              </a:rPr>
            </a:br>
            <a:r>
              <a:rPr lang="en-US" sz="6000" b="0" i="0" spc="-300" dirty="0">
                <a:solidFill>
                  <a:schemeClr val="bg1"/>
                </a:solidFill>
                <a:effectLst/>
                <a:latin typeface="Book Antiqua" panose="02040602050305030304" pitchFamily="18" charset="0"/>
              </a:rPr>
              <a:t>behold, He comes forth from </a:t>
            </a:r>
          </a:p>
          <a:p>
            <a:pPr algn="ctr"/>
            <a:r>
              <a:rPr lang="en-US" sz="6000" b="0" i="0" spc="-300" dirty="0">
                <a:solidFill>
                  <a:schemeClr val="bg1"/>
                </a:solidFill>
                <a:effectLst/>
                <a:latin typeface="Book Antiqua" panose="02040602050305030304" pitchFamily="18" charset="0"/>
              </a:rPr>
              <a:t>the Virgin’s womb,</a:t>
            </a:r>
          </a:p>
          <a:p>
            <a:pPr algn="ctr"/>
            <a:r>
              <a:rPr lang="en-US" sz="6000" b="0" i="0" dirty="0">
                <a:solidFill>
                  <a:schemeClr val="bg1"/>
                </a:solidFill>
                <a:effectLst/>
                <a:latin typeface="Book Antiqua" panose="02040602050305030304" pitchFamily="18" charset="0"/>
              </a:rPr>
              <a:t>Son of God, begotten, not created</a:t>
            </a:r>
            <a:endParaRPr lang="en-US" sz="6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12142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731274" y="837192"/>
            <a:ext cx="10729451"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Christ the Lord</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533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7F98F5-C56A-5B5C-4A72-DC9D70E7078F}"/>
            </a:ext>
          </a:extLst>
        </p:cNvPr>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E7FD9B22-7C76-D686-76AB-43174A182F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007B22C-9E9C-1456-D9EB-0896F66C01B9}"/>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5CE7AB4-79CB-42E0-4595-7DCD8C97A38D}"/>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C35890BA-5713-07F6-DDB8-A57F6DB94F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657D9BB2-F57F-7AB0-5B89-7F25828192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3BAC154-E6C0-4027-9EBC-FAF094233F15}"/>
              </a:ext>
            </a:extLst>
          </p:cNvPr>
          <p:cNvSpPr txBox="1"/>
          <p:nvPr/>
        </p:nvSpPr>
        <p:spPr>
          <a:xfrm>
            <a:off x="-14748" y="837192"/>
            <a:ext cx="12221496" cy="470898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Verse 6</a:t>
            </a:r>
          </a:p>
          <a:p>
            <a:pPr algn="ctr"/>
            <a:r>
              <a:rPr lang="en-US" sz="6000" b="0" i="0" dirty="0">
                <a:solidFill>
                  <a:schemeClr val="bg1"/>
                </a:solidFill>
                <a:effectLst/>
                <a:latin typeface="Book Antiqua" panose="02040602050305030304" pitchFamily="18" charset="0"/>
              </a:rPr>
              <a:t>Sing, choirs of angels</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Sing in exultation</a:t>
            </a:r>
            <a:br>
              <a:rPr lang="en-US" sz="6000" dirty="0">
                <a:solidFill>
                  <a:schemeClr val="bg1"/>
                </a:solidFill>
                <a:latin typeface="Book Antiqua" panose="02040602050305030304" pitchFamily="18" charset="0"/>
              </a:rPr>
            </a:br>
            <a:r>
              <a:rPr lang="en-US" sz="6000" b="0" i="0" spc="-300" dirty="0">
                <a:solidFill>
                  <a:schemeClr val="bg1"/>
                </a:solidFill>
                <a:effectLst/>
                <a:latin typeface="Book Antiqua" panose="02040602050305030304" pitchFamily="18" charset="0"/>
              </a:rPr>
              <a:t>Sing, all ye citizens of </a:t>
            </a:r>
            <a:r>
              <a:rPr lang="en-US" sz="6000" b="0" i="0" spc="-300" dirty="0" err="1">
                <a:solidFill>
                  <a:schemeClr val="bg1"/>
                </a:solidFill>
                <a:effectLst/>
                <a:latin typeface="Book Antiqua" panose="02040602050305030304" pitchFamily="18" charset="0"/>
              </a:rPr>
              <a:t>heav'n</a:t>
            </a:r>
            <a:r>
              <a:rPr lang="en-US" sz="6000" b="0" i="0" spc="-300" dirty="0">
                <a:solidFill>
                  <a:schemeClr val="bg1"/>
                </a:solidFill>
                <a:effectLst/>
                <a:latin typeface="Book Antiqua" panose="02040602050305030304" pitchFamily="18" charset="0"/>
              </a:rPr>
              <a:t> above!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Glory in the highest</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612A8E18-9B44-0050-9C3C-01EE4695E907}"/>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908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9ED3A-F123-91AE-86F1-442F6168270B}"/>
            </a:ext>
          </a:extLst>
        </p:cNvPr>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912B055D-6927-A322-D9DE-541A7EA255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66EC94B-DE3B-7FDA-F1C8-03EF0AA4F93A}"/>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106C87B0-1771-BDC3-F5C3-0EE3DD4B5846}"/>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1BB81377-ACA7-89E4-F172-17CBD874C6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1691C78-8710-0169-5523-2C0B09C119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A5DB6E7-4C5E-45E3-15C7-40E43962A1A5}"/>
              </a:ext>
            </a:extLst>
          </p:cNvPr>
          <p:cNvSpPr txBox="1"/>
          <p:nvPr/>
        </p:nvSpPr>
        <p:spPr>
          <a:xfrm>
            <a:off x="731274" y="837192"/>
            <a:ext cx="10729451"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Christ the Lord</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1907B6C2-1096-129D-1B77-5651B34E843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647812" y="0"/>
            <a:ext cx="2558936" cy="274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105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descr="Blogmas Winter Solstice Great Conjunction | Bethlehem christmas, Christmas  star, Star of bethlehem">
            <a:extLst>
              <a:ext uri="{FF2B5EF4-FFF2-40B4-BE49-F238E27FC236}">
                <a16:creationId xmlns:a16="http://schemas.microsoft.com/office/drawing/2014/main" id="{B56E3F8E-6C8E-1126-A914-E4B9A9A39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096136"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698792" y="0"/>
            <a:ext cx="12096136" cy="5632311"/>
          </a:xfrm>
          <a:prstGeom prst="rect">
            <a:avLst/>
          </a:prstGeom>
          <a:noFill/>
        </p:spPr>
        <p:txBody>
          <a:bodyPr wrap="square">
            <a:spAutoFit/>
          </a:bodyPr>
          <a:lstStyle/>
          <a:p>
            <a:pPr algn="ctr"/>
            <a:r>
              <a:rPr lang="en-US" sz="6000" b="0" i="0">
                <a:solidFill>
                  <a:schemeClr val="bg1"/>
                </a:solidFill>
                <a:effectLst/>
                <a:latin typeface="Book Antiqua" panose="02040602050305030304" pitchFamily="18" charset="0"/>
              </a:rPr>
              <a:t>Verse 7</a:t>
            </a:r>
            <a:endParaRPr lang="en-US" sz="6000" b="0" i="0" dirty="0">
              <a:solidFill>
                <a:schemeClr val="bg1"/>
              </a:solidFill>
              <a:effectLst/>
              <a:latin typeface="Book Antiqua" panose="02040602050305030304" pitchFamily="18" charset="0"/>
            </a:endParaRPr>
          </a:p>
          <a:p>
            <a:pPr algn="ctr"/>
            <a:r>
              <a:rPr lang="en-US" sz="6000" b="0" i="0" dirty="0">
                <a:solidFill>
                  <a:schemeClr val="bg1"/>
                </a:solidFill>
                <a:effectLst/>
                <a:latin typeface="Book Antiqua" panose="02040602050305030304" pitchFamily="18" charset="0"/>
              </a:rPr>
              <a:t>Yea, Lord, we greet thee,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Born this happy morning;</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Jesus, to thee be glory </a:t>
            </a:r>
            <a:r>
              <a:rPr lang="en-US" sz="6000" b="0" i="0" dirty="0" err="1">
                <a:solidFill>
                  <a:schemeClr val="bg1"/>
                </a:solidFill>
                <a:effectLst/>
                <a:latin typeface="Book Antiqua" panose="02040602050305030304" pitchFamily="18" charset="0"/>
              </a:rPr>
              <a:t>giv’n</a:t>
            </a:r>
            <a:r>
              <a:rPr lang="en-US" sz="6000" b="0" i="0" dirty="0">
                <a:solidFill>
                  <a:schemeClr val="bg1"/>
                </a:solidFill>
                <a:effectLst/>
                <a:latin typeface="Book Antiqua" panose="02040602050305030304" pitchFamily="18" charset="0"/>
              </a:rPr>
              <a: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Word of the Father,</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Now in flesh appearing!</a:t>
            </a:r>
            <a:endParaRPr lang="en-US" sz="6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311238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descr="Blogmas Winter Solstice Great Conjunction | Bethlehem christmas, Christmas  star, Star of bethlehem">
            <a:extLst>
              <a:ext uri="{FF2B5EF4-FFF2-40B4-BE49-F238E27FC236}">
                <a16:creationId xmlns:a16="http://schemas.microsoft.com/office/drawing/2014/main" id="{B56E3F8E-6C8E-1126-A914-E4B9A9A39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698792" y="0"/>
            <a:ext cx="12096136"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Refrain</a:t>
            </a:r>
          </a:p>
          <a:p>
            <a:pPr algn="ctr"/>
            <a:endParaRPr lang="en-US" sz="6000" b="0" i="0"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O come, let us adore Him</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Christ the Lord</a:t>
            </a:r>
            <a:endParaRPr lang="en-US" sz="6000" i="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406572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8">
            <a:extLst>
              <a:ext uri="{FF2B5EF4-FFF2-40B4-BE49-F238E27FC236}">
                <a16:creationId xmlns:a16="http://schemas.microsoft.com/office/drawing/2014/main" id="{48A4BA9E-9741-4DCD-982C-D5B3BB2201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 t="-18648" r="-80" b="25000"/>
          <a:stretch/>
        </p:blipFill>
        <p:spPr bwMode="auto">
          <a:xfrm>
            <a:off x="20" y="-1705232"/>
            <a:ext cx="12191980" cy="8563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8121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28EC8040-92FE-F11E-B7F8-8199172D06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BC6EFDF-F883-F189-972C-E99F99EF7713}"/>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2" name="Text Placeholder 3">
            <a:extLst>
              <a:ext uri="{FF2B5EF4-FFF2-40B4-BE49-F238E27FC236}">
                <a16:creationId xmlns:a16="http://schemas.microsoft.com/office/drawing/2014/main" id="{97C7FC80-AA66-615B-90F4-0E5E0D1A4068}"/>
              </a:ext>
            </a:extLst>
          </p:cNvPr>
          <p:cNvSpPr>
            <a:spLocks noGrp="1"/>
          </p:cNvSpPr>
          <p:nvPr>
            <p:ph type="body" sz="half" idx="2"/>
          </p:nvPr>
        </p:nvSpPr>
        <p:spPr>
          <a:xfrm>
            <a:off x="464233" y="239756"/>
            <a:ext cx="10356548" cy="5481424"/>
          </a:xfrm>
          <a:noFill/>
        </p:spPr>
        <p:txBody>
          <a:bodyPr>
            <a:noAutofit/>
          </a:bodyPr>
          <a:lstStyle/>
          <a:p>
            <a:pPr algn="ctr" rtl="0">
              <a:spcBef>
                <a:spcPts val="1000"/>
              </a:spcBef>
              <a:spcAft>
                <a:spcPts val="0"/>
              </a:spcAft>
            </a:pPr>
            <a:r>
              <a:rPr lang="en-US" sz="5400" b="1" dirty="0">
                <a:solidFill>
                  <a:schemeClr val="bg1"/>
                </a:solidFill>
                <a:latin typeface="Times New Roman" panose="02020603050405020304" pitchFamily="18" charset="0"/>
              </a:rPr>
              <a:t>Glory! Glory to God</a:t>
            </a:r>
            <a:r>
              <a:rPr lang="en-US" sz="5400" b="1" i="0" u="none" strike="noStrike" dirty="0">
                <a:solidFill>
                  <a:schemeClr val="bg1"/>
                </a:solidFill>
                <a:effectLst/>
                <a:latin typeface="Times New Roman" panose="02020603050405020304" pitchFamily="18" charset="0"/>
              </a:rPr>
              <a:t> in </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the highest, </a:t>
            </a:r>
          </a:p>
          <a:p>
            <a:pPr algn="ctr"/>
            <a:r>
              <a:rPr lang="en-US" sz="5400" b="1" dirty="0">
                <a:solidFill>
                  <a:schemeClr val="bg1"/>
                </a:solidFill>
                <a:latin typeface="Times New Roman" panose="02020603050405020304" pitchFamily="18" charset="0"/>
              </a:rPr>
              <a:t>Glory! Glory to God</a:t>
            </a:r>
            <a:r>
              <a:rPr lang="en-US" sz="5400" b="1" i="0" u="none" strike="noStrike" dirty="0">
                <a:solidFill>
                  <a:schemeClr val="bg1"/>
                </a:solidFill>
                <a:effectLst/>
                <a:latin typeface="Times New Roman" panose="02020603050405020304" pitchFamily="18" charset="0"/>
              </a:rPr>
              <a:t> in </a:t>
            </a:r>
          </a:p>
          <a:p>
            <a:pPr algn="ctr"/>
            <a:r>
              <a:rPr lang="en-US" sz="5400" b="1" i="0" u="none" strike="noStrike" dirty="0">
                <a:solidFill>
                  <a:schemeClr val="bg1"/>
                </a:solidFill>
                <a:effectLst/>
                <a:latin typeface="Times New Roman" panose="02020603050405020304" pitchFamily="18" charset="0"/>
              </a:rPr>
              <a:t>the highest,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 And on earth peace</a:t>
            </a:r>
            <a:r>
              <a:rPr lang="en-US" sz="5400" b="1" dirty="0">
                <a:solidFill>
                  <a:schemeClr val="bg1"/>
                </a:solidFill>
              </a:rPr>
              <a:t> </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to people</a:t>
            </a:r>
            <a:r>
              <a:rPr lang="en-US" sz="5400" b="1" dirty="0">
                <a:solidFill>
                  <a:schemeClr val="bg1"/>
                </a:solidFill>
              </a:rPr>
              <a:t> </a:t>
            </a:r>
            <a:r>
              <a:rPr lang="en-US" sz="5400" b="1" i="0" u="none" strike="noStrike" dirty="0">
                <a:solidFill>
                  <a:schemeClr val="bg1"/>
                </a:solidFill>
                <a:effectLst/>
                <a:latin typeface="Times New Roman" panose="02020603050405020304" pitchFamily="18" charset="0"/>
              </a:rPr>
              <a:t>of good will. </a:t>
            </a:r>
            <a:endParaRPr lang="en-US" sz="5400" b="0" i="0" dirty="0">
              <a:solidFill>
                <a:schemeClr val="bg1"/>
              </a:solidFill>
              <a:effectLst/>
              <a:latin typeface="-apple-system"/>
            </a:endParaRPr>
          </a:p>
          <a:p>
            <a:pPr rtl="0">
              <a:spcBef>
                <a:spcPts val="1000"/>
              </a:spcBef>
              <a:spcAft>
                <a:spcPts val="0"/>
              </a:spcAft>
            </a:pPr>
            <a:r>
              <a:rPr lang="en-US" sz="5400" dirty="0">
                <a:solidFill>
                  <a:schemeClr val="bg1"/>
                </a:solidFill>
                <a:latin typeface="-apple-system"/>
              </a:rPr>
              <a:t>                        </a:t>
            </a:r>
            <a:endParaRPr lang="en-US" sz="2800" b="0" i="0" dirty="0">
              <a:solidFill>
                <a:schemeClr val="bg1"/>
              </a:solidFill>
              <a:effectLst/>
              <a:latin typeface="-apple-system"/>
            </a:endParaRPr>
          </a:p>
        </p:txBody>
      </p:sp>
    </p:spTree>
    <p:extLst>
      <p:ext uri="{BB962C8B-B14F-4D97-AF65-F5344CB8AC3E}">
        <p14:creationId xmlns:p14="http://schemas.microsoft.com/office/powerpoint/2010/main" val="725168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6D3BB-2669-6601-4B58-3DB0296AB208}"/>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C2A98D05-3BA0-D1D5-F82F-213CB7210C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849B1A1-E7B1-59C7-0C8D-619E3BC6B6CD}"/>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5" name="Text Placeholder 3">
            <a:extLst>
              <a:ext uri="{FF2B5EF4-FFF2-40B4-BE49-F238E27FC236}">
                <a16:creationId xmlns:a16="http://schemas.microsoft.com/office/drawing/2014/main" id="{61C0380F-5565-E2E5-166D-BFA16F6531B4}"/>
              </a:ext>
            </a:extLst>
          </p:cNvPr>
          <p:cNvSpPr txBox="1">
            <a:spLocks/>
          </p:cNvSpPr>
          <p:nvPr/>
        </p:nvSpPr>
        <p:spPr>
          <a:xfrm>
            <a:off x="646332" y="605479"/>
            <a:ext cx="11404601" cy="4786483"/>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spcBef>
                <a:spcPts val="0"/>
              </a:spcBef>
            </a:pPr>
            <a:r>
              <a:rPr lang="en-US" sz="6000" b="1" dirty="0">
                <a:solidFill>
                  <a:schemeClr val="bg1"/>
                </a:solidFill>
                <a:latin typeface="Book Antiqua" panose="02040602050305030304" pitchFamily="18" charset="0"/>
              </a:rPr>
              <a:t>We praise You, we bless You, </a:t>
            </a:r>
            <a:endParaRPr lang="en-US" sz="6000" b="1" i="1" dirty="0">
              <a:solidFill>
                <a:schemeClr val="bg1"/>
              </a:solidFill>
              <a:latin typeface="Book Antiqua" panose="02040602050305030304" pitchFamily="18" charset="0"/>
            </a:endParaRPr>
          </a:p>
          <a:p>
            <a:pPr algn="ctr"/>
            <a:r>
              <a:rPr lang="en-US" sz="6000" b="1" dirty="0">
                <a:solidFill>
                  <a:schemeClr val="bg1"/>
                </a:solidFill>
                <a:latin typeface="Book Antiqua" panose="02040602050305030304" pitchFamily="18" charset="0"/>
              </a:rPr>
              <a:t>we adore You, we glorify You,</a:t>
            </a:r>
          </a:p>
          <a:p>
            <a:pPr algn="ctr"/>
            <a:r>
              <a:rPr lang="en-US" sz="6000" b="1" dirty="0">
                <a:solidFill>
                  <a:schemeClr val="bg1"/>
                </a:solidFill>
                <a:latin typeface="Book Antiqua" panose="02040602050305030304" pitchFamily="18" charset="0"/>
              </a:rPr>
              <a:t>we give You thanks </a:t>
            </a:r>
          </a:p>
          <a:p>
            <a:pPr algn="ctr"/>
            <a:r>
              <a:rPr lang="en-US" sz="6000" b="1" dirty="0">
                <a:solidFill>
                  <a:schemeClr val="bg1"/>
                </a:solidFill>
                <a:latin typeface="Book Antiqua" panose="02040602050305030304" pitchFamily="18" charset="0"/>
              </a:rPr>
              <a:t>for Your great glory. </a:t>
            </a:r>
          </a:p>
          <a:p>
            <a:pPr algn="ctr"/>
            <a:r>
              <a:rPr lang="en-US" sz="6000" b="1" dirty="0">
                <a:solidFill>
                  <a:schemeClr val="bg1"/>
                </a:solidFill>
                <a:latin typeface="Book Antiqua" panose="02040602050305030304" pitchFamily="18" charset="0"/>
              </a:rPr>
              <a:t>Lord God Heavenly King.</a:t>
            </a:r>
          </a:p>
          <a:p>
            <a:pPr algn="ctr"/>
            <a:r>
              <a:rPr lang="en-US" sz="6000" b="1" dirty="0">
                <a:solidFill>
                  <a:schemeClr val="bg1"/>
                </a:solidFill>
                <a:latin typeface="Book Antiqua" panose="02040602050305030304" pitchFamily="18" charset="0"/>
              </a:rPr>
              <a:t>O God, Almighty Father</a:t>
            </a:r>
            <a:r>
              <a:rPr lang="en-US" sz="6000" b="1" i="1" dirty="0">
                <a:solidFill>
                  <a:schemeClr val="bg1"/>
                </a:solidFill>
                <a:latin typeface="Book Antiqua" panose="02040602050305030304" pitchFamily="18" charset="0"/>
              </a:rPr>
              <a:t>.</a:t>
            </a:r>
            <a:endParaRPr lang="en-US" sz="6000" b="1" dirty="0">
              <a:solidFill>
                <a:schemeClr val="bg1"/>
              </a:solidFill>
              <a:latin typeface="Book Antiqua" panose="02040602050305030304" pitchFamily="18" charset="0"/>
            </a:endParaRPr>
          </a:p>
          <a:p>
            <a:pPr algn="ctr"/>
            <a:r>
              <a:rPr lang="en-US" sz="6000" b="1" dirty="0">
                <a:solidFill>
                  <a:schemeClr val="bg1"/>
                </a:solidFill>
                <a:latin typeface="Book Antiqua" panose="02040602050305030304" pitchFamily="18" charset="0"/>
              </a:rPr>
              <a:t> </a:t>
            </a:r>
            <a:endParaRPr lang="en-US" sz="6000" b="1" i="1" dirty="0">
              <a:solidFill>
                <a:schemeClr val="bg1"/>
              </a:solidFill>
              <a:latin typeface="Book Antiqua" panose="02040602050305030304" pitchFamily="18" charset="0"/>
            </a:endParaRPr>
          </a:p>
          <a:p>
            <a:endParaRPr lang="en-US" sz="2800" dirty="0">
              <a:solidFill>
                <a:schemeClr val="bg1"/>
              </a:solidFill>
              <a:latin typeface="-apple-system"/>
            </a:endParaRPr>
          </a:p>
          <a:p>
            <a:r>
              <a:rPr lang="en-US" sz="2800" dirty="0">
                <a:solidFill>
                  <a:srgbClr val="002060"/>
                </a:solidFill>
                <a:latin typeface="-apple-system"/>
              </a:rPr>
              <a:t>                        </a:t>
            </a:r>
          </a:p>
          <a:p>
            <a:r>
              <a:rPr lang="en-US" sz="2800" dirty="0">
                <a:solidFill>
                  <a:srgbClr val="002060"/>
                </a:solidFill>
                <a:latin typeface="-apple-system"/>
              </a:rPr>
              <a:t>                         </a:t>
            </a:r>
          </a:p>
          <a:p>
            <a:r>
              <a:rPr lang="en-US" sz="2800" dirty="0">
                <a:solidFill>
                  <a:srgbClr val="002060"/>
                </a:solidFill>
                <a:latin typeface="-apple-system"/>
              </a:rPr>
              <a:t>                         Photo by </a:t>
            </a:r>
            <a:r>
              <a:rPr lang="en-US" sz="2800" dirty="0">
                <a:solidFill>
                  <a:srgbClr val="002060"/>
                </a:solidFill>
                <a:latin typeface="-apple-system"/>
                <a:hlinkClick r:id="rId3">
                  <a:extLst>
                    <a:ext uri="{A12FA001-AC4F-418D-AE19-62706E023703}">
                      <ahyp:hlinkClr xmlns:ahyp="http://schemas.microsoft.com/office/drawing/2018/hyperlinkcolor" val="tx"/>
                    </a:ext>
                  </a:extLst>
                </a:hlinkClick>
              </a:rPr>
              <a:t>Kumiko SHIMIZU</a:t>
            </a:r>
            <a:r>
              <a:rPr lang="en-US" sz="2800" dirty="0">
                <a:solidFill>
                  <a:srgbClr val="002060"/>
                </a:solidFill>
                <a:latin typeface="-apple-system"/>
              </a:rPr>
              <a:t> on </a:t>
            </a:r>
            <a:r>
              <a:rPr lang="en-US" sz="2800" dirty="0">
                <a:solidFill>
                  <a:srgbClr val="002060"/>
                </a:solidFill>
                <a:latin typeface="-apple-system"/>
                <a:hlinkClick r:id="rId4">
                  <a:extLst>
                    <a:ext uri="{A12FA001-AC4F-418D-AE19-62706E023703}">
                      <ahyp:hlinkClr xmlns:ahyp="http://schemas.microsoft.com/office/drawing/2018/hyperlinkcolor" val="tx"/>
                    </a:ext>
                  </a:extLst>
                </a:hlinkClick>
              </a:rPr>
              <a:t>Unsplash</a:t>
            </a:r>
            <a:br>
              <a:rPr lang="en-US" sz="2800" b="1" dirty="0">
                <a:solidFill>
                  <a:srgbClr val="002060"/>
                </a:solidFill>
              </a:rPr>
            </a:br>
            <a:endParaRPr lang="en-US" sz="2800" b="1" dirty="0">
              <a:solidFill>
                <a:schemeClr val="bg1"/>
              </a:solidFill>
              <a:latin typeface="-apple-system"/>
            </a:endParaRPr>
          </a:p>
        </p:txBody>
      </p:sp>
    </p:spTree>
    <p:extLst>
      <p:ext uri="{BB962C8B-B14F-4D97-AF65-F5344CB8AC3E}">
        <p14:creationId xmlns:p14="http://schemas.microsoft.com/office/powerpoint/2010/main" val="3652975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829F6-7373-36DA-903C-F5925181B934}"/>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FED999AC-3792-F383-E173-E96B24531A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512"/>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5B9C19E-4FED-ECE7-80EF-BB88E579F624}"/>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6" name="Text Placeholder 3">
            <a:extLst>
              <a:ext uri="{FF2B5EF4-FFF2-40B4-BE49-F238E27FC236}">
                <a16:creationId xmlns:a16="http://schemas.microsoft.com/office/drawing/2014/main" id="{0BA355AD-A009-7E53-0646-AFA9ED99A18F}"/>
              </a:ext>
            </a:extLst>
          </p:cNvPr>
          <p:cNvSpPr>
            <a:spLocks noGrp="1"/>
          </p:cNvSpPr>
          <p:nvPr>
            <p:ph type="body" sz="half" idx="2"/>
          </p:nvPr>
        </p:nvSpPr>
        <p:spPr>
          <a:xfrm>
            <a:off x="767521" y="29012"/>
            <a:ext cx="11404601" cy="3730539"/>
          </a:xfrm>
          <a:noFill/>
        </p:spPr>
        <p:txBody>
          <a:bodyPr>
            <a:noAutofit/>
          </a:bodyPr>
          <a:lstStyle/>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Lord Jesus Christ</a:t>
            </a:r>
            <a:r>
              <a:rPr lang="en-US" sz="5400" b="1" dirty="0">
                <a:solidFill>
                  <a:schemeClr val="bg1"/>
                </a:solidFill>
              </a:rPr>
              <a:t>, </a:t>
            </a:r>
            <a:r>
              <a:rPr lang="en-US" sz="5400" b="1" i="0" u="none" strike="noStrike" dirty="0">
                <a:solidFill>
                  <a:schemeClr val="bg1"/>
                </a:solidFill>
                <a:effectLst/>
                <a:latin typeface="Times New Roman" panose="02020603050405020304" pitchFamily="18" charset="0"/>
              </a:rPr>
              <a:t>Only Begotten Son</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Lord God, Lamb of God,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Son of the Father</a:t>
            </a:r>
            <a:r>
              <a:rPr lang="en-US" sz="5400" b="1" dirty="0">
                <a:solidFill>
                  <a:schemeClr val="bg1"/>
                </a:solidFill>
                <a:latin typeface="Times New Roman" panose="02020603050405020304" pitchFamily="18" charset="0"/>
              </a:rPr>
              <a:t>,</a:t>
            </a:r>
          </a:p>
          <a:p>
            <a:pPr algn="ctr" rtl="0">
              <a:spcBef>
                <a:spcPts val="0"/>
              </a:spcBef>
              <a:spcAft>
                <a:spcPts val="0"/>
              </a:spcAft>
            </a:pPr>
            <a:r>
              <a:rPr lang="en-US" sz="5400" b="1" i="0" u="none" strike="noStrike" dirty="0">
                <a:solidFill>
                  <a:schemeClr val="bg1"/>
                </a:solidFill>
                <a:effectLst/>
                <a:latin typeface="Times New Roman" panose="02020603050405020304" pitchFamily="18" charset="0"/>
              </a:rPr>
              <a:t>You take</a:t>
            </a:r>
            <a:r>
              <a:rPr lang="en-US" sz="5400" b="1" dirty="0">
                <a:solidFill>
                  <a:schemeClr val="bg1"/>
                </a:solidFill>
                <a:latin typeface="Times New Roman" panose="02020603050405020304" pitchFamily="18" charset="0"/>
              </a:rPr>
              <a:t> a</a:t>
            </a:r>
            <a:r>
              <a:rPr lang="en-US" sz="5400" b="1" i="0" u="none" strike="noStrike" dirty="0">
                <a:solidFill>
                  <a:schemeClr val="bg1"/>
                </a:solidFill>
                <a:effectLst/>
                <a:latin typeface="Times New Roman" panose="02020603050405020304" pitchFamily="18" charset="0"/>
              </a:rPr>
              <a:t>way the sins of the world,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have   mercy  on us; </a:t>
            </a:r>
            <a:endParaRPr lang="en-US" sz="5400" b="1" dirty="0">
              <a:solidFill>
                <a:schemeClr val="bg1"/>
              </a:solidFill>
              <a:effectLst/>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You take </a:t>
            </a:r>
            <a:r>
              <a:rPr lang="en-US" sz="5400" b="1" dirty="0">
                <a:solidFill>
                  <a:schemeClr val="bg1"/>
                </a:solidFill>
                <a:latin typeface="Times New Roman" panose="02020603050405020304" pitchFamily="18" charset="0"/>
              </a:rPr>
              <a:t>a</a:t>
            </a:r>
            <a:r>
              <a:rPr lang="en-US" sz="5400" b="1" i="0" u="none" strike="noStrike" dirty="0">
                <a:solidFill>
                  <a:schemeClr val="bg1"/>
                </a:solidFill>
                <a:effectLst/>
                <a:latin typeface="Times New Roman" panose="02020603050405020304" pitchFamily="18" charset="0"/>
              </a:rPr>
              <a:t>way the sins of the world., </a:t>
            </a:r>
            <a:endParaRPr lang="en-US" sz="5400" b="1" dirty="0">
              <a:solidFill>
                <a:schemeClr val="bg1"/>
              </a:solidFill>
              <a:effectLst/>
            </a:endParaRPr>
          </a:p>
          <a:p>
            <a:pPr algn="ctr" rtl="0">
              <a:spcBef>
                <a:spcPts val="1000"/>
              </a:spcBef>
              <a:spcAft>
                <a:spcPts val="0"/>
              </a:spcAft>
            </a:pPr>
            <a:r>
              <a:rPr lang="en-US" sz="5400" b="1" dirty="0">
                <a:solidFill>
                  <a:schemeClr val="bg1"/>
                </a:solidFill>
                <a:latin typeface="Times New Roman" panose="02020603050405020304" pitchFamily="18" charset="0"/>
              </a:rPr>
              <a:t>r</a:t>
            </a:r>
            <a:r>
              <a:rPr lang="en-US" sz="5400" b="1" i="0" u="none" strike="noStrike" dirty="0">
                <a:solidFill>
                  <a:schemeClr val="bg1"/>
                </a:solidFill>
                <a:effectLst/>
                <a:latin typeface="Times New Roman" panose="02020603050405020304" pitchFamily="18" charset="0"/>
              </a:rPr>
              <a:t>eceive our prayer; </a:t>
            </a:r>
            <a:endParaRPr lang="en-US" sz="5400" i="1" dirty="0">
              <a:solidFill>
                <a:schemeClr val="bg1"/>
              </a:solidFill>
              <a:latin typeface="Times New Roman" panose="02020603050405020304" pitchFamily="18" charset="0"/>
              <a:cs typeface="Times New Roman" panose="02020603050405020304" pitchFamily="18" charset="0"/>
            </a:endParaRP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 </a:t>
            </a:r>
          </a:p>
          <a:p>
            <a:pPr algn="ctr" rtl="0">
              <a:spcBef>
                <a:spcPts val="1000"/>
              </a:spcBef>
              <a:spcAft>
                <a:spcPts val="0"/>
              </a:spcAft>
            </a:pPr>
            <a:endParaRPr lang="en-US" sz="5400" b="1" dirty="0">
              <a:solidFill>
                <a:schemeClr val="bg1"/>
              </a:solidFill>
              <a:effectLst/>
            </a:endParaRPr>
          </a:p>
          <a:p>
            <a:br>
              <a:rPr lang="en-US" sz="6000" b="1" dirty="0">
                <a:solidFill>
                  <a:schemeClr val="bg1"/>
                </a:solidFill>
              </a:rPr>
            </a:br>
            <a:endParaRPr lang="en-US" sz="2800" dirty="0">
              <a:solidFill>
                <a:srgbClr val="002060"/>
              </a:solidFill>
              <a:latin typeface="-apple-system"/>
            </a:endParaRPr>
          </a:p>
          <a:p>
            <a:pPr rtl="0">
              <a:spcBef>
                <a:spcPts val="1000"/>
              </a:spcBef>
              <a:spcAft>
                <a:spcPts val="0"/>
              </a:spcAft>
            </a:pPr>
            <a:br>
              <a:rPr lang="en-US" sz="2800" b="1" dirty="0">
                <a:solidFill>
                  <a:srgbClr val="002060"/>
                </a:solidFill>
              </a:rPr>
            </a:br>
            <a:endParaRPr lang="en-US" sz="2800" b="1" i="0" dirty="0">
              <a:solidFill>
                <a:schemeClr val="bg1"/>
              </a:solidFill>
              <a:effectLst/>
              <a:latin typeface="-apple-system"/>
            </a:endParaRPr>
          </a:p>
          <a:p>
            <a:pPr algn="ctr" rtl="0">
              <a:spcBef>
                <a:spcPts val="1000"/>
              </a:spcBef>
              <a:spcAft>
                <a:spcPts val="0"/>
              </a:spcAft>
            </a:pPr>
            <a:r>
              <a:rPr lang="en-US" sz="6000" b="1" dirty="0">
                <a:solidFill>
                  <a:schemeClr val="bg1"/>
                </a:solidFill>
                <a:latin typeface="-apple-system"/>
              </a:rPr>
              <a:t> </a:t>
            </a:r>
            <a:br>
              <a:rPr lang="en-US" sz="2000" b="1" dirty="0">
                <a:solidFill>
                  <a:srgbClr val="002060"/>
                </a:solidFill>
              </a:rPr>
            </a:b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894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839F2-EFC4-09DA-8363-532B1A7EF1F0}"/>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37003F4B-CBD4-15FF-1280-B76A23AF44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047D8DF-984C-6DDC-3628-3AE072DB2C6E}"/>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2" name="Text Placeholder 3">
            <a:extLst>
              <a:ext uri="{FF2B5EF4-FFF2-40B4-BE49-F238E27FC236}">
                <a16:creationId xmlns:a16="http://schemas.microsoft.com/office/drawing/2014/main" id="{62E42243-922D-2786-75BA-605460998DCF}"/>
              </a:ext>
            </a:extLst>
          </p:cNvPr>
          <p:cNvSpPr txBox="1">
            <a:spLocks/>
          </p:cNvSpPr>
          <p:nvPr/>
        </p:nvSpPr>
        <p:spPr>
          <a:xfrm>
            <a:off x="1907920" y="1284330"/>
            <a:ext cx="7915784" cy="3730539"/>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spcBef>
                <a:spcPts val="0"/>
              </a:spcBef>
            </a:pPr>
            <a:r>
              <a:rPr lang="en-US" sz="5400" b="1" dirty="0">
                <a:solidFill>
                  <a:schemeClr val="bg1"/>
                </a:solidFill>
                <a:latin typeface="Times New Roman" panose="02020603050405020304" pitchFamily="18" charset="0"/>
              </a:rPr>
              <a:t>You are seated at </a:t>
            </a:r>
          </a:p>
          <a:p>
            <a:pPr algn="ctr">
              <a:spcBef>
                <a:spcPts val="0"/>
              </a:spcBef>
            </a:pPr>
            <a:r>
              <a:rPr lang="en-US" sz="5400" b="1" dirty="0">
                <a:solidFill>
                  <a:schemeClr val="bg1"/>
                </a:solidFill>
                <a:latin typeface="Times New Roman" panose="02020603050405020304" pitchFamily="18" charset="0"/>
              </a:rPr>
              <a:t>the right hand of the Father, </a:t>
            </a:r>
          </a:p>
          <a:p>
            <a:pPr algn="ctr">
              <a:spcBef>
                <a:spcPts val="0"/>
              </a:spcBef>
            </a:pPr>
            <a:r>
              <a:rPr lang="en-US" sz="5400" b="1" dirty="0">
                <a:solidFill>
                  <a:schemeClr val="bg1"/>
                </a:solidFill>
                <a:latin typeface="Times New Roman" panose="02020603050405020304" pitchFamily="18" charset="0"/>
              </a:rPr>
              <a:t>have mercy on us.</a:t>
            </a:r>
            <a:endParaRPr lang="en-US" sz="5400" b="1" dirty="0">
              <a:solidFill>
                <a:schemeClr val="bg1"/>
              </a:solidFill>
            </a:endParaRPr>
          </a:p>
          <a:p>
            <a:r>
              <a:rPr lang="en-US" sz="2800" dirty="0">
                <a:solidFill>
                  <a:schemeClr val="bg1"/>
                </a:solidFill>
                <a:latin typeface="-apple-system"/>
              </a:rPr>
              <a:t>                         </a:t>
            </a:r>
          </a:p>
          <a:p>
            <a:r>
              <a:rPr lang="en-US" sz="2800" dirty="0">
                <a:solidFill>
                  <a:srgbClr val="002060"/>
                </a:solidFill>
                <a:latin typeface="-apple-system"/>
              </a:rPr>
              <a:t>                         </a:t>
            </a:r>
          </a:p>
          <a:p>
            <a:r>
              <a:rPr lang="en-US" sz="2800" dirty="0">
                <a:solidFill>
                  <a:srgbClr val="002060"/>
                </a:solidFill>
                <a:latin typeface="-apple-system"/>
              </a:rPr>
              <a:t>                         </a:t>
            </a:r>
          </a:p>
          <a:p>
            <a:r>
              <a:rPr lang="en-US" sz="2800" dirty="0">
                <a:solidFill>
                  <a:srgbClr val="002060"/>
                </a:solidFill>
                <a:latin typeface="-apple-system"/>
              </a:rPr>
              <a:t>                       </a:t>
            </a: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1925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02575-3EEA-9CE1-1856-E6CFB8F0900E}"/>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99A9CB58-2913-0D9E-3DE3-381DD5482A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E0DCCD3-DE68-A665-D5B8-4CCA001BA9BC}"/>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5" name="Text Placeholder 3">
            <a:extLst>
              <a:ext uri="{FF2B5EF4-FFF2-40B4-BE49-F238E27FC236}">
                <a16:creationId xmlns:a16="http://schemas.microsoft.com/office/drawing/2014/main" id="{318A3B41-4351-DB15-2B91-E58179A7E5FB}"/>
              </a:ext>
            </a:extLst>
          </p:cNvPr>
          <p:cNvSpPr txBox="1">
            <a:spLocks/>
          </p:cNvSpPr>
          <p:nvPr/>
        </p:nvSpPr>
        <p:spPr>
          <a:xfrm>
            <a:off x="787399" y="337126"/>
            <a:ext cx="11263533" cy="3730539"/>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spcBef>
                <a:spcPts val="0"/>
              </a:spcBef>
            </a:pPr>
            <a:r>
              <a:rPr lang="en-US" sz="5400" b="1" dirty="0">
                <a:solidFill>
                  <a:schemeClr val="bg1"/>
                </a:solidFill>
                <a:latin typeface="Times New Roman" panose="02020603050405020304" pitchFamily="18" charset="0"/>
              </a:rPr>
              <a:t>For you alone are the Holy One, </a:t>
            </a:r>
          </a:p>
          <a:p>
            <a:pPr algn="ctr">
              <a:spcBef>
                <a:spcPts val="0"/>
              </a:spcBef>
            </a:pPr>
            <a:r>
              <a:rPr lang="en-US" sz="5400" b="1" dirty="0">
                <a:solidFill>
                  <a:schemeClr val="bg1"/>
                </a:solidFill>
                <a:latin typeface="Times New Roman" panose="02020603050405020304" pitchFamily="18" charset="0"/>
              </a:rPr>
              <a:t>You alone are the Lord, </a:t>
            </a:r>
          </a:p>
          <a:p>
            <a:pPr algn="ctr"/>
            <a:r>
              <a:rPr lang="en-US" sz="5400" b="1" dirty="0">
                <a:solidFill>
                  <a:schemeClr val="bg1"/>
                </a:solidFill>
                <a:latin typeface="Times New Roman" panose="02020603050405020304" pitchFamily="18" charset="0"/>
              </a:rPr>
              <a:t>You alone are the Most High, </a:t>
            </a:r>
          </a:p>
          <a:p>
            <a:pPr algn="ctr"/>
            <a:r>
              <a:rPr lang="en-US" sz="5400" b="1" dirty="0">
                <a:solidFill>
                  <a:schemeClr val="bg1"/>
                </a:solidFill>
                <a:latin typeface="Times New Roman" panose="02020603050405020304" pitchFamily="18" charset="0"/>
              </a:rPr>
              <a:t>Jesus Christ,</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with the Holy Spirit, </a:t>
            </a:r>
          </a:p>
          <a:p>
            <a:pPr algn="ctr" rtl="0">
              <a:spcBef>
                <a:spcPts val="1000"/>
              </a:spcBef>
              <a:spcAft>
                <a:spcPts val="0"/>
              </a:spcAft>
            </a:pPr>
            <a:r>
              <a:rPr lang="en-US" sz="5400" b="1" i="0" u="none" strike="noStrike" dirty="0">
                <a:solidFill>
                  <a:schemeClr val="bg1"/>
                </a:solidFill>
                <a:effectLst/>
                <a:latin typeface="Times New Roman" panose="02020603050405020304" pitchFamily="18" charset="0"/>
              </a:rPr>
              <a:t>in the glory of God</a:t>
            </a:r>
            <a:r>
              <a:rPr lang="en-US" sz="5400" b="1" dirty="0">
                <a:solidFill>
                  <a:schemeClr val="bg1"/>
                </a:solidFill>
                <a:latin typeface="Times New Roman" panose="02020603050405020304" pitchFamily="18" charset="0"/>
              </a:rPr>
              <a:t> </a:t>
            </a:r>
            <a:r>
              <a:rPr lang="en-US" sz="5400" b="1" i="0" u="none" strike="noStrike" dirty="0">
                <a:solidFill>
                  <a:schemeClr val="bg1"/>
                </a:solidFill>
                <a:effectLst/>
                <a:latin typeface="Times New Roman" panose="02020603050405020304" pitchFamily="18" charset="0"/>
              </a:rPr>
              <a:t>the Father</a:t>
            </a:r>
            <a:endParaRPr lang="en-US" sz="5400" b="1" i="1" u="none" strike="noStrike" dirty="0">
              <a:solidFill>
                <a:schemeClr val="bg1"/>
              </a:solidFill>
              <a:effectLst/>
              <a:latin typeface="Times New Roman" panose="02020603050405020304" pitchFamily="18" charset="0"/>
            </a:endParaRPr>
          </a:p>
          <a:p>
            <a:pPr algn="ctr"/>
            <a:endParaRPr lang="en-US" sz="5400" b="1" dirty="0">
              <a:solidFill>
                <a:schemeClr val="bg1"/>
              </a:solidFill>
              <a:latin typeface="Times New Roman" panose="02020603050405020304" pitchFamily="18" charset="0"/>
            </a:endParaRPr>
          </a:p>
          <a:p>
            <a:pPr algn="ctr"/>
            <a:endParaRPr lang="en-US" sz="2800" dirty="0">
              <a:solidFill>
                <a:schemeClr val="bg1"/>
              </a:solidFill>
              <a:latin typeface="-apple-system"/>
            </a:endParaRPr>
          </a:p>
          <a:p>
            <a:r>
              <a:rPr lang="en-US" sz="2800" dirty="0">
                <a:solidFill>
                  <a:schemeClr val="bg1"/>
                </a:solidFill>
                <a:latin typeface="-apple-system"/>
              </a:rPr>
              <a:t>                        </a:t>
            </a:r>
          </a:p>
          <a:p>
            <a:pPr algn="r"/>
            <a:r>
              <a:rPr lang="en-US" sz="2800" dirty="0">
                <a:solidFill>
                  <a:srgbClr val="002060"/>
                </a:solidFill>
                <a:latin typeface="-apple-system"/>
              </a:rPr>
              <a:t>                         </a:t>
            </a:r>
          </a:p>
        </p:txBody>
      </p:sp>
    </p:spTree>
    <p:extLst>
      <p:ext uri="{BB962C8B-B14F-4D97-AF65-F5344CB8AC3E}">
        <p14:creationId xmlns:p14="http://schemas.microsoft.com/office/powerpoint/2010/main" val="926481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E71B7-EECE-9961-6CA2-4D8DECB7CA07}"/>
            </a:ext>
          </a:extLst>
        </p:cNvPr>
        <p:cNvGrpSpPr/>
        <p:nvPr/>
      </p:nvGrpSpPr>
      <p:grpSpPr>
        <a:xfrm>
          <a:off x="0" y="0"/>
          <a:ext cx="0" cy="0"/>
          <a:chOff x="0" y="0"/>
          <a:chExt cx="0" cy="0"/>
        </a:xfrm>
      </p:grpSpPr>
      <p:pic>
        <p:nvPicPr>
          <p:cNvPr id="3" name="Picture 2" descr="Blogmas Winter Solstice Great Conjunction | Bethlehem christmas, Christmas  star, Star of bethlehem">
            <a:extLst>
              <a:ext uri="{FF2B5EF4-FFF2-40B4-BE49-F238E27FC236}">
                <a16:creationId xmlns:a16="http://schemas.microsoft.com/office/drawing/2014/main" id="{781BB528-8E94-EE3F-B28B-B233633E70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EB119CE-B71A-2D24-D431-E855D5E7B995}"/>
              </a:ext>
            </a:extLst>
          </p:cNvPr>
          <p:cNvSpPr txBox="1"/>
          <p:nvPr/>
        </p:nvSpPr>
        <p:spPr>
          <a:xfrm rot="16200000">
            <a:off x="-2359287" y="3105834"/>
            <a:ext cx="5647040" cy="646331"/>
          </a:xfrm>
          <a:prstGeom prst="rect">
            <a:avLst/>
          </a:prstGeom>
          <a:noFill/>
        </p:spPr>
        <p:txBody>
          <a:bodyPr wrap="square">
            <a:spAutoFit/>
          </a:bodyPr>
          <a:lstStyle/>
          <a:p>
            <a:pPr marL="0" indent="0" algn="ctr">
              <a:buNone/>
            </a:pPr>
            <a:r>
              <a:rPr lang="en-US" sz="3600" dirty="0">
                <a:solidFill>
                  <a:schemeClr val="bg1"/>
                </a:solidFill>
                <a:latin typeface="Book Antiqua" panose="02040602050305030304" pitchFamily="18" charset="0"/>
              </a:rPr>
              <a:t>GLORY TO GOD</a:t>
            </a:r>
          </a:p>
        </p:txBody>
      </p:sp>
      <p:sp>
        <p:nvSpPr>
          <p:cNvPr id="5" name="Text Placeholder 3">
            <a:extLst>
              <a:ext uri="{FF2B5EF4-FFF2-40B4-BE49-F238E27FC236}">
                <a16:creationId xmlns:a16="http://schemas.microsoft.com/office/drawing/2014/main" id="{7722700D-74D0-0ADF-9F7B-0C6BB89BD320}"/>
              </a:ext>
            </a:extLst>
          </p:cNvPr>
          <p:cNvSpPr txBox="1">
            <a:spLocks/>
          </p:cNvSpPr>
          <p:nvPr/>
        </p:nvSpPr>
        <p:spPr>
          <a:xfrm>
            <a:off x="1801558" y="321829"/>
            <a:ext cx="7915784" cy="3730539"/>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5400" b="1" dirty="0">
                <a:solidFill>
                  <a:schemeClr val="bg1"/>
                </a:solidFill>
                <a:latin typeface="Times New Roman" panose="02020603050405020304" pitchFamily="18" charset="0"/>
              </a:rPr>
              <a:t>Glory! Glory to God in the highest,</a:t>
            </a:r>
          </a:p>
          <a:p>
            <a:pPr algn="ctr"/>
            <a:r>
              <a:rPr lang="en-US" sz="5400" b="1" dirty="0">
                <a:solidFill>
                  <a:schemeClr val="bg1"/>
                </a:solidFill>
                <a:latin typeface="Times New Roman" panose="02020603050405020304" pitchFamily="18" charset="0"/>
              </a:rPr>
              <a:t> Glory! Glory to God in the highest, and on earth </a:t>
            </a:r>
          </a:p>
          <a:p>
            <a:pPr algn="ctr"/>
            <a:r>
              <a:rPr lang="en-US" sz="5400" b="1" dirty="0">
                <a:solidFill>
                  <a:schemeClr val="bg1"/>
                </a:solidFill>
                <a:latin typeface="Times New Roman" panose="02020603050405020304" pitchFamily="18" charset="0"/>
              </a:rPr>
              <a:t>peace</a:t>
            </a:r>
            <a:r>
              <a:rPr lang="en-US" sz="5400" b="1" dirty="0">
                <a:solidFill>
                  <a:schemeClr val="bg1"/>
                </a:solidFill>
              </a:rPr>
              <a:t> </a:t>
            </a:r>
            <a:r>
              <a:rPr lang="en-US" sz="5400" b="1" dirty="0">
                <a:solidFill>
                  <a:schemeClr val="bg1"/>
                </a:solidFill>
                <a:latin typeface="Times New Roman" panose="02020603050405020304" pitchFamily="18" charset="0"/>
              </a:rPr>
              <a:t>to people</a:t>
            </a:r>
            <a:r>
              <a:rPr lang="en-US" sz="5400" b="1" dirty="0">
                <a:solidFill>
                  <a:schemeClr val="bg1"/>
                </a:solidFill>
              </a:rPr>
              <a:t> </a:t>
            </a:r>
          </a:p>
          <a:p>
            <a:pPr algn="ctr"/>
            <a:r>
              <a:rPr lang="en-US" sz="5400" b="1" dirty="0">
                <a:solidFill>
                  <a:schemeClr val="bg1"/>
                </a:solidFill>
                <a:latin typeface="Times New Roman" panose="02020603050405020304" pitchFamily="18" charset="0"/>
              </a:rPr>
              <a:t>of good will. Amen.</a:t>
            </a:r>
            <a:endParaRPr lang="en-US" sz="5400" b="1" dirty="0">
              <a:solidFill>
                <a:schemeClr val="bg1"/>
              </a:solidFill>
            </a:endParaRPr>
          </a:p>
          <a:p>
            <a:endParaRPr lang="en-US" sz="2800" dirty="0">
              <a:solidFill>
                <a:srgbClr val="002060"/>
              </a:solidFill>
              <a:latin typeface="-apple-system"/>
            </a:endParaRPr>
          </a:p>
          <a:p>
            <a:r>
              <a:rPr lang="en-US" sz="2800" dirty="0">
                <a:solidFill>
                  <a:srgbClr val="002060"/>
                </a:solidFill>
                <a:latin typeface="-apple-system"/>
              </a:rPr>
              <a:t>                        </a:t>
            </a:r>
          </a:p>
        </p:txBody>
      </p:sp>
    </p:spTree>
    <p:extLst>
      <p:ext uri="{BB962C8B-B14F-4D97-AF65-F5344CB8AC3E}">
        <p14:creationId xmlns:p14="http://schemas.microsoft.com/office/powerpoint/2010/main" val="2306626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a:extLst>
              <a:ext uri="{FF2B5EF4-FFF2-40B4-BE49-F238E27FC236}">
                <a16:creationId xmlns:a16="http://schemas.microsoft.com/office/drawing/2014/main" id="{ED7EF37F-F918-4667-A72C-173532575C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7546"/>
          <a:stretch/>
        </p:blipFill>
        <p:spPr bwMode="auto">
          <a:xfrm>
            <a:off x="0" y="0"/>
            <a:ext cx="121904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220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ogmas Winter Solstice Great Conjunction | Bethlehem christmas, Christmas  star, Star of bethlehem">
            <a:extLst>
              <a:ext uri="{FF2B5EF4-FFF2-40B4-BE49-F238E27FC236}">
                <a16:creationId xmlns:a16="http://schemas.microsoft.com/office/drawing/2014/main" id="{AF2CE730-E991-C10A-4E64-0BC6B38CED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E8DDF766-922A-2D37-998E-5AE94C0563A9}"/>
              </a:ext>
            </a:extLst>
          </p:cNvPr>
          <p:cNvSpPr>
            <a:spLocks noGrp="1"/>
          </p:cNvSpPr>
          <p:nvPr>
            <p:ph type="title"/>
          </p:nvPr>
        </p:nvSpPr>
        <p:spPr>
          <a:xfrm>
            <a:off x="5372732" y="2837860"/>
            <a:ext cx="3852041" cy="1834056"/>
          </a:xfrm>
        </p:spPr>
        <p:txBody>
          <a:bodyPr vert="horz" lIns="91440" tIns="45720" rIns="91440" bIns="45720" rtlCol="0" anchor="b">
            <a:noAutofit/>
          </a:bodyPr>
          <a:lstStyle/>
          <a:p>
            <a:pPr algn="ctr"/>
            <a:r>
              <a:rPr lang="en-US" b="1" dirty="0">
                <a:solidFill>
                  <a:schemeClr val="bg1"/>
                </a:solidFill>
                <a:latin typeface="Book Antiqua" panose="02040602050305030304" pitchFamily="18" charset="0"/>
              </a:rPr>
              <a:t>First Reading</a:t>
            </a:r>
            <a:br>
              <a:rPr lang="en-US" b="1" dirty="0">
                <a:solidFill>
                  <a:schemeClr val="bg1"/>
                </a:solidFill>
                <a:latin typeface="Book Antiqua" panose="02040602050305030304" pitchFamily="18" charset="0"/>
              </a:rPr>
            </a:br>
            <a:br>
              <a:rPr lang="en-US" b="1" dirty="0">
                <a:solidFill>
                  <a:schemeClr val="bg1"/>
                </a:solidFill>
                <a:latin typeface="Book Antiqua" panose="02040602050305030304" pitchFamily="18" charset="0"/>
              </a:rPr>
            </a:br>
            <a:r>
              <a:rPr lang="en-US" b="1" u="sng" dirty="0">
                <a:solidFill>
                  <a:schemeClr val="bg1"/>
                </a:solidFill>
                <a:latin typeface="Book Antiqua" panose="02040602050305030304" pitchFamily="18" charset="0"/>
                <a:hlinkClick r:id="rId3">
                  <a:extLst>
                    <a:ext uri="{A12FA001-AC4F-418D-AE19-62706E023703}">
                      <ahyp:hlinkClr xmlns:ahyp="http://schemas.microsoft.com/office/drawing/2018/hyperlinkcolor" val="tx"/>
                    </a:ext>
                  </a:extLst>
                </a:hlinkClick>
              </a:rPr>
              <a:t>Is</a:t>
            </a:r>
            <a:r>
              <a:rPr lang="en-US" b="1" u="sng" dirty="0">
                <a:solidFill>
                  <a:schemeClr val="bg1"/>
                </a:solidFill>
                <a:latin typeface="Book Antiqua" panose="02040602050305030304" pitchFamily="18" charset="0"/>
              </a:rPr>
              <a:t>aiah</a:t>
            </a:r>
            <a:br>
              <a:rPr lang="en-US" dirty="0">
                <a:solidFill>
                  <a:schemeClr val="bg1"/>
                </a:solidFill>
                <a:latin typeface="Book Antiqua" panose="02040602050305030304" pitchFamily="18" charset="0"/>
              </a:rPr>
            </a:br>
            <a:r>
              <a:rPr lang="en-US" b="1" dirty="0">
                <a:solidFill>
                  <a:schemeClr val="bg1"/>
                </a:solidFill>
                <a:latin typeface="Book Antiqua" panose="02040602050305030304" pitchFamily="18" charset="0"/>
                <a:hlinkClick r:id="rId4">
                  <a:extLst>
                    <a:ext uri="{A12FA001-AC4F-418D-AE19-62706E023703}">
                      <ahyp:hlinkClr xmlns:ahyp="http://schemas.microsoft.com/office/drawing/2018/hyperlinkcolor" val="tx"/>
                    </a:ext>
                  </a:extLst>
                </a:hlinkClick>
              </a:rPr>
              <a:t>62: </a:t>
            </a:r>
            <a:r>
              <a:rPr lang="en-US" b="1" u="sng" dirty="0">
                <a:solidFill>
                  <a:schemeClr val="bg1"/>
                </a:solidFill>
                <a:latin typeface="Book Antiqua" panose="02040602050305030304" pitchFamily="18" charset="0"/>
              </a:rPr>
              <a:t>1-5</a:t>
            </a:r>
          </a:p>
        </p:txBody>
      </p:sp>
      <p:pic>
        <p:nvPicPr>
          <p:cNvPr id="2" name="Picture 2" descr="Isaiah Pictures | Download Free Images on Unsplash">
            <a:extLst>
              <a:ext uri="{FF2B5EF4-FFF2-40B4-BE49-F238E27FC236}">
                <a16:creationId xmlns:a16="http://schemas.microsoft.com/office/drawing/2014/main" id="{B01CDFE0-06A7-34B2-5B62-111ED24F93D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78" r="1" b="1"/>
          <a:stretch/>
        </p:blipFill>
        <p:spPr bwMode="auto">
          <a:xfrm>
            <a:off x="0" y="10"/>
            <a:ext cx="4893249"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210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183081" y="321731"/>
            <a:ext cx="12008919" cy="655564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For Zion’s sake </a:t>
            </a:r>
          </a:p>
          <a:p>
            <a:pPr algn="ctr"/>
            <a:r>
              <a:rPr lang="en-US" sz="6000" b="0" i="0" dirty="0">
                <a:solidFill>
                  <a:schemeClr val="bg1"/>
                </a:solidFill>
                <a:effectLst/>
                <a:latin typeface="Book Antiqua" panose="02040602050305030304" pitchFamily="18" charset="0"/>
              </a:rPr>
              <a:t>I will not be silent,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for Jerusalem’s sake </a:t>
            </a:r>
          </a:p>
          <a:p>
            <a:pPr algn="ctr"/>
            <a:r>
              <a:rPr lang="en-US" sz="6000" b="0" i="0" dirty="0">
                <a:solidFill>
                  <a:schemeClr val="bg1"/>
                </a:solidFill>
                <a:effectLst/>
                <a:latin typeface="Book Antiqua" panose="02040602050305030304" pitchFamily="18" charset="0"/>
              </a:rPr>
              <a:t>I will not be quiet,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until her vindication shines forth like the dawn and her victory like a burning torch.</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1203171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923987"/>
            <a:ext cx="12008919"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Nations shall behold</a:t>
            </a:r>
          </a:p>
          <a:p>
            <a:pPr algn="ctr"/>
            <a:r>
              <a:rPr lang="en-US" sz="6000" b="0" i="0" dirty="0">
                <a:solidFill>
                  <a:schemeClr val="bg1"/>
                </a:solidFill>
                <a:effectLst/>
                <a:latin typeface="Book Antiqua" panose="02040602050305030304" pitchFamily="18" charset="0"/>
              </a:rPr>
              <a:t> </a:t>
            </a:r>
            <a:r>
              <a:rPr lang="en-US" sz="6000" dirty="0">
                <a:solidFill>
                  <a:schemeClr val="bg1"/>
                </a:solidFill>
                <a:latin typeface="Book Antiqua" panose="02040602050305030304" pitchFamily="18" charset="0"/>
              </a:rPr>
              <a:t>Y</a:t>
            </a:r>
            <a:r>
              <a:rPr lang="en-US" sz="6000" b="0" i="0" dirty="0">
                <a:solidFill>
                  <a:schemeClr val="bg1"/>
                </a:solidFill>
                <a:effectLst/>
                <a:latin typeface="Book Antiqua" panose="02040602050305030304" pitchFamily="18" charset="0"/>
              </a:rPr>
              <a:t>our vindication,</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and all the kings </a:t>
            </a:r>
          </a:p>
          <a:p>
            <a:pPr algn="ctr"/>
            <a:r>
              <a:rPr lang="en-US" sz="6000" b="0" i="0" dirty="0">
                <a:solidFill>
                  <a:schemeClr val="bg1"/>
                </a:solidFill>
                <a:effectLst/>
                <a:latin typeface="Book Antiqua" panose="02040602050305030304" pitchFamily="18" charset="0"/>
              </a:rPr>
              <a:t>Your glory; </a:t>
            </a:r>
            <a:r>
              <a:rPr lang="en-US" sz="6000" dirty="0">
                <a:solidFill>
                  <a:schemeClr val="bg1"/>
                </a:solidFill>
                <a:latin typeface="Book Antiqua" panose="02040602050305030304" pitchFamily="18" charset="0"/>
              </a:rPr>
              <a:t>Y</a:t>
            </a:r>
            <a:r>
              <a:rPr lang="en-US" sz="6000" b="0" i="0" dirty="0">
                <a:solidFill>
                  <a:schemeClr val="bg1"/>
                </a:solidFill>
                <a:effectLst/>
                <a:latin typeface="Book Antiqua" panose="02040602050305030304" pitchFamily="18" charset="0"/>
              </a:rPr>
              <a:t>ou shall be called by a new name pronounced by the mouth of the LORD.</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3257358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203011" y="1564289"/>
            <a:ext cx="12008919" cy="470898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You shall be a </a:t>
            </a:r>
          </a:p>
          <a:p>
            <a:pPr algn="ctr"/>
            <a:r>
              <a:rPr lang="en-US" sz="6000" b="0" i="0" dirty="0">
                <a:solidFill>
                  <a:schemeClr val="bg1"/>
                </a:solidFill>
                <a:effectLst/>
                <a:latin typeface="Book Antiqua" panose="02040602050305030304" pitchFamily="18" charset="0"/>
              </a:rPr>
              <a:t>glorious crown in </a:t>
            </a:r>
          </a:p>
          <a:p>
            <a:pPr algn="ctr"/>
            <a:r>
              <a:rPr lang="en-US" sz="6000" b="0" i="0" dirty="0">
                <a:solidFill>
                  <a:schemeClr val="bg1"/>
                </a:solidFill>
                <a:effectLst/>
                <a:latin typeface="Book Antiqua" panose="02040602050305030304" pitchFamily="18" charset="0"/>
              </a:rPr>
              <a:t>the hand of the LORD,</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a royal diadem held by Your God.</a:t>
            </a:r>
            <a:br>
              <a:rPr lang="en-US" sz="6000" dirty="0">
                <a:solidFill>
                  <a:schemeClr val="bg1"/>
                </a:solidFill>
                <a:latin typeface="Book Antiqua" panose="02040602050305030304" pitchFamily="18" charset="0"/>
              </a:rPr>
            </a:b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3803826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217119" y="1021294"/>
            <a:ext cx="12008919"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No more shall people </a:t>
            </a:r>
          </a:p>
          <a:p>
            <a:pPr algn="ctr"/>
            <a:r>
              <a:rPr lang="en-US" sz="6000" b="0" i="0" dirty="0">
                <a:solidFill>
                  <a:schemeClr val="bg1"/>
                </a:solidFill>
                <a:effectLst/>
                <a:latin typeface="Book Antiqua" panose="02040602050305030304" pitchFamily="18" charset="0"/>
              </a:rPr>
              <a:t>call you “Forsaken,”</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or your land “Desolate,”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but you shall be called </a:t>
            </a:r>
          </a:p>
          <a:p>
            <a:pPr algn="ctr"/>
            <a:r>
              <a:rPr lang="en-US" sz="6000" b="0" i="0" dirty="0">
                <a:solidFill>
                  <a:schemeClr val="bg1"/>
                </a:solidFill>
                <a:effectLst/>
                <a:latin typeface="Book Antiqua" panose="02040602050305030304" pitchFamily="18" charset="0"/>
              </a:rPr>
              <a:t>“My Delight,”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and your land “Espoused.”</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2327600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1" y="1944623"/>
            <a:ext cx="11181144" cy="3785652"/>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For the LORD delights </a:t>
            </a:r>
          </a:p>
          <a:p>
            <a:pPr algn="ctr"/>
            <a:r>
              <a:rPr lang="en-US" sz="6000" b="0" i="0" dirty="0">
                <a:solidFill>
                  <a:schemeClr val="bg1"/>
                </a:solidFill>
                <a:effectLst/>
                <a:latin typeface="Book Antiqua" panose="02040602050305030304" pitchFamily="18" charset="0"/>
              </a:rPr>
              <a:t>in you and makes </a:t>
            </a:r>
          </a:p>
          <a:p>
            <a:pPr algn="ctr"/>
            <a:r>
              <a:rPr lang="en-US" sz="6000" b="0" i="0" dirty="0">
                <a:solidFill>
                  <a:schemeClr val="bg1"/>
                </a:solidFill>
                <a:effectLst/>
                <a:latin typeface="Book Antiqua" panose="02040602050305030304" pitchFamily="18" charset="0"/>
              </a:rPr>
              <a:t>your land his spouse.</a:t>
            </a:r>
            <a:br>
              <a:rPr lang="en-US" sz="6000" dirty="0">
                <a:solidFill>
                  <a:schemeClr val="bg1"/>
                </a:solidFill>
                <a:latin typeface="Book Antiqua" panose="02040602050305030304" pitchFamily="18" charset="0"/>
              </a:rPr>
            </a:b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1778239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731419"/>
            <a:ext cx="12008919"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As a young man </a:t>
            </a:r>
          </a:p>
          <a:p>
            <a:pPr algn="ctr"/>
            <a:r>
              <a:rPr lang="en-US" sz="6000" b="0" i="0" dirty="0">
                <a:solidFill>
                  <a:schemeClr val="bg1"/>
                </a:solidFill>
                <a:effectLst/>
                <a:latin typeface="Book Antiqua" panose="02040602050305030304" pitchFamily="18" charset="0"/>
              </a:rPr>
              <a:t>marries a virgin,</a:t>
            </a:r>
            <a:br>
              <a:rPr lang="en-US" sz="6000" dirty="0">
                <a:solidFill>
                  <a:schemeClr val="bg1"/>
                </a:solidFill>
                <a:latin typeface="Book Antiqua" panose="02040602050305030304" pitchFamily="18" charset="0"/>
              </a:rPr>
            </a:br>
            <a:r>
              <a:rPr lang="en-US" sz="6000" dirty="0">
                <a:solidFill>
                  <a:schemeClr val="bg1"/>
                </a:solidFill>
                <a:latin typeface="Book Antiqua" panose="02040602050305030304" pitchFamily="18" charset="0"/>
              </a:rPr>
              <a:t>Y</a:t>
            </a:r>
            <a:r>
              <a:rPr lang="en-US" sz="6000" b="0" i="0" dirty="0">
                <a:solidFill>
                  <a:schemeClr val="bg1"/>
                </a:solidFill>
                <a:effectLst/>
                <a:latin typeface="Book Antiqua" panose="02040602050305030304" pitchFamily="18" charset="0"/>
              </a:rPr>
              <a:t>our Builder shall marry you;</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and as a bridegroom rejoices in his bride so shall your God </a:t>
            </a:r>
          </a:p>
          <a:p>
            <a:pPr algn="ctr"/>
            <a:r>
              <a:rPr lang="en-US" sz="6000" b="0" i="0" dirty="0">
                <a:solidFill>
                  <a:schemeClr val="bg1"/>
                </a:solidFill>
                <a:effectLst/>
                <a:latin typeface="Book Antiqua" panose="02040602050305030304" pitchFamily="18" charset="0"/>
              </a:rPr>
              <a:t>rejoice in you.</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1979910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ogmas Winter Solstice Great Conjunction | Bethlehem christmas, Christmas  star, Star of bethlehem">
            <a:extLst>
              <a:ext uri="{FF2B5EF4-FFF2-40B4-BE49-F238E27FC236}">
                <a16:creationId xmlns:a16="http://schemas.microsoft.com/office/drawing/2014/main" id="{AF2CE730-E991-C10A-4E64-0BC6B38CED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E8DDF766-922A-2D37-998E-5AE94C0563A9}"/>
              </a:ext>
            </a:extLst>
          </p:cNvPr>
          <p:cNvSpPr>
            <a:spLocks noGrp="1"/>
          </p:cNvSpPr>
          <p:nvPr>
            <p:ph type="title"/>
          </p:nvPr>
        </p:nvSpPr>
        <p:spPr>
          <a:xfrm>
            <a:off x="5175024" y="2294162"/>
            <a:ext cx="3852041" cy="1834056"/>
          </a:xfrm>
        </p:spPr>
        <p:txBody>
          <a:bodyPr vert="horz" lIns="91440" tIns="45720" rIns="91440" bIns="45720" rtlCol="0" anchor="b">
            <a:noAutofit/>
          </a:bodyPr>
          <a:lstStyle/>
          <a:p>
            <a:pPr algn="ctr"/>
            <a:r>
              <a:rPr lang="en-US" b="1">
                <a:solidFill>
                  <a:schemeClr val="bg1"/>
                </a:solidFill>
                <a:latin typeface="Book Antiqua" panose="02040602050305030304" pitchFamily="18" charset="0"/>
              </a:rPr>
              <a:t>The Word of The Lord</a:t>
            </a:r>
            <a:br>
              <a:rPr lang="en-US" b="1">
                <a:solidFill>
                  <a:schemeClr val="bg1"/>
                </a:solidFill>
                <a:latin typeface="Book Antiqua" panose="02040602050305030304" pitchFamily="18" charset="0"/>
              </a:rPr>
            </a:br>
            <a:br>
              <a:rPr lang="en-US" b="1">
                <a:solidFill>
                  <a:schemeClr val="bg1"/>
                </a:solidFill>
                <a:latin typeface="Book Antiqua" panose="02040602050305030304" pitchFamily="18" charset="0"/>
              </a:rPr>
            </a:br>
            <a:r>
              <a:rPr lang="en-US" b="1" u="sng">
                <a:solidFill>
                  <a:schemeClr val="bg1"/>
                </a:solidFill>
                <a:latin typeface="Book Antiqua" panose="02040602050305030304" pitchFamily="18" charset="0"/>
              </a:rPr>
              <a:t>Thanks </a:t>
            </a:r>
            <a:br>
              <a:rPr lang="en-US" b="1" u="sng">
                <a:solidFill>
                  <a:schemeClr val="bg1"/>
                </a:solidFill>
                <a:latin typeface="Book Antiqua" panose="02040602050305030304" pitchFamily="18" charset="0"/>
              </a:rPr>
            </a:br>
            <a:r>
              <a:rPr lang="en-US" b="1" u="sng">
                <a:solidFill>
                  <a:schemeClr val="bg1"/>
                </a:solidFill>
                <a:latin typeface="Book Antiqua" panose="02040602050305030304" pitchFamily="18" charset="0"/>
              </a:rPr>
              <a:t>be to God</a:t>
            </a:r>
            <a:endParaRPr lang="en-US" b="1" u="sng" dirty="0">
              <a:solidFill>
                <a:schemeClr val="bg1"/>
              </a:solidFill>
              <a:latin typeface="Book Antiqua" panose="02040602050305030304" pitchFamily="18" charset="0"/>
            </a:endParaRPr>
          </a:p>
        </p:txBody>
      </p:sp>
      <p:pic>
        <p:nvPicPr>
          <p:cNvPr id="2" name="Picture 2" descr="Isaiah Pictures | Download Free Images on Unsplash">
            <a:extLst>
              <a:ext uri="{FF2B5EF4-FFF2-40B4-BE49-F238E27FC236}">
                <a16:creationId xmlns:a16="http://schemas.microsoft.com/office/drawing/2014/main" id="{B01CDFE0-06A7-34B2-5B62-111ED24F93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78" r="1" b="1"/>
          <a:stretch/>
        </p:blipFill>
        <p:spPr bwMode="auto">
          <a:xfrm>
            <a:off x="0" y="10"/>
            <a:ext cx="4893249"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3171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2" name="Picture 4">
            <a:extLst>
              <a:ext uri="{FF2B5EF4-FFF2-40B4-BE49-F238E27FC236}">
                <a16:creationId xmlns:a16="http://schemas.microsoft.com/office/drawing/2014/main" id="{819D8A89-3E90-47F4-9E86-5F3A7E3F3C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047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350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descr="Blogmas Winter Solstice Great Conjunction | Bethlehem christmas, Christmas  star, Star of bethlehem">
            <a:extLst>
              <a:ext uri="{FF2B5EF4-FFF2-40B4-BE49-F238E27FC236}">
                <a16:creationId xmlns:a16="http://schemas.microsoft.com/office/drawing/2014/main" id="{F5C1BFF0-A2CC-D4FC-C96B-D9D5A0194B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035F933-21EE-46AA-97E8-3365839F9B78}"/>
              </a:ext>
            </a:extLst>
          </p:cNvPr>
          <p:cNvSpPr txBox="1"/>
          <p:nvPr/>
        </p:nvSpPr>
        <p:spPr>
          <a:xfrm>
            <a:off x="469662" y="302694"/>
            <a:ext cx="6697257" cy="332066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3">
                  <a:extLst>
                    <a:ext uri="{A12FA001-AC4F-418D-AE19-62706E023703}">
                      <ahyp:hlinkClr xmlns:ahyp="http://schemas.microsoft.com/office/drawing/2018/hyperlinkcolor" val="tx"/>
                    </a:ext>
                  </a:extLst>
                </a:hlinkClick>
              </a:rPr>
              <a:t>Ps 89:4-5, 16-17, 27, 29</a:t>
            </a:r>
            <a:endParaRPr lang="en-US" sz="3200" b="0" dirty="0">
              <a:solidFill>
                <a:schemeClr val="bg1"/>
              </a:solidFill>
              <a:effectLst/>
              <a:latin typeface="Book Antiqua" panose="02040602050305030304" pitchFamily="18" charset="0"/>
            </a:endParaRPr>
          </a:p>
          <a:p>
            <a:pPr>
              <a:lnSpc>
                <a:spcPct val="90000"/>
              </a:lnSpc>
              <a:spcAft>
                <a:spcPts val="600"/>
              </a:spcAft>
            </a:pPr>
            <a:endParaRPr lang="en-US" sz="4000" dirty="0">
              <a:latin typeface="Book Antiqua" panose="02040602050305030304" pitchFamily="18" charset="0"/>
            </a:endParaRPr>
          </a:p>
          <a:p>
            <a:pPr>
              <a:lnSpc>
                <a:spcPct val="90000"/>
              </a:lnSpc>
              <a:spcAft>
                <a:spcPts val="600"/>
              </a:spcAft>
            </a:pPr>
            <a:r>
              <a:rPr lang="en-US" sz="4800" b="0" dirty="0">
                <a:solidFill>
                  <a:schemeClr val="bg1"/>
                </a:solidFill>
                <a:effectLst/>
                <a:latin typeface="Book Antiqua" panose="02040602050305030304" pitchFamily="18" charset="0"/>
              </a:rPr>
              <a:t>Cantor:</a:t>
            </a:r>
          </a:p>
          <a:p>
            <a:pPr>
              <a:lnSpc>
                <a:spcPct val="90000"/>
              </a:lnSpc>
              <a:spcAft>
                <a:spcPts val="600"/>
              </a:spcAft>
            </a:pPr>
            <a:r>
              <a:rPr lang="en-US" sz="6000" b="1" i="0" dirty="0">
                <a:solidFill>
                  <a:schemeClr val="bg1"/>
                </a:solidFill>
                <a:effectLst/>
                <a:latin typeface="Book Antiqua" panose="02040602050305030304" pitchFamily="18" charset="0"/>
              </a:rPr>
              <a:t>For ever I will sing the goodness of the Lord.</a:t>
            </a:r>
            <a:endParaRPr lang="en-US" sz="6000" b="0" dirty="0">
              <a:solidFill>
                <a:schemeClr val="bg1"/>
              </a:solidFill>
              <a:effectLst/>
              <a:latin typeface="Book Antiqua" panose="02040602050305030304" pitchFamily="18" charset="0"/>
            </a:endParaRPr>
          </a:p>
        </p:txBody>
      </p:sp>
    </p:spTree>
    <p:extLst>
      <p:ext uri="{BB962C8B-B14F-4D97-AF65-F5344CB8AC3E}">
        <p14:creationId xmlns:p14="http://schemas.microsoft.com/office/powerpoint/2010/main" val="3399888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descr="Blogmas Winter Solstice Great Conjunction | Bethlehem christmas, Christmas  star, Star of bethlehem">
            <a:extLst>
              <a:ext uri="{FF2B5EF4-FFF2-40B4-BE49-F238E27FC236}">
                <a16:creationId xmlns:a16="http://schemas.microsoft.com/office/drawing/2014/main" id="{C4A3434C-B274-9EB6-D8BE-A74116C7D8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035F933-21EE-46AA-97E8-3365839F9B78}"/>
              </a:ext>
            </a:extLst>
          </p:cNvPr>
          <p:cNvSpPr txBox="1"/>
          <p:nvPr/>
        </p:nvSpPr>
        <p:spPr>
          <a:xfrm>
            <a:off x="469662" y="302694"/>
            <a:ext cx="6697257" cy="332066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3">
                  <a:extLst>
                    <a:ext uri="{A12FA001-AC4F-418D-AE19-62706E023703}">
                      <ahyp:hlinkClr xmlns:ahyp="http://schemas.microsoft.com/office/drawing/2018/hyperlinkcolor" val="tx"/>
                    </a:ext>
                  </a:extLst>
                </a:hlinkClick>
              </a:rPr>
              <a:t>Ps 89:4-5, 16-17, 27, 29</a:t>
            </a:r>
            <a:endParaRPr lang="en-US" sz="3200" b="0" dirty="0">
              <a:solidFill>
                <a:schemeClr val="bg1"/>
              </a:solidFill>
              <a:effectLst/>
              <a:latin typeface="Book Antiqua" panose="02040602050305030304" pitchFamily="18" charset="0"/>
            </a:endParaRPr>
          </a:p>
          <a:p>
            <a:pPr>
              <a:lnSpc>
                <a:spcPct val="90000"/>
              </a:lnSpc>
              <a:spcAft>
                <a:spcPts val="600"/>
              </a:spcAft>
            </a:pPr>
            <a:endParaRPr lang="en-US" sz="4000" dirty="0">
              <a:latin typeface="Book Antiqua" panose="02040602050305030304" pitchFamily="18" charset="0"/>
            </a:endParaRPr>
          </a:p>
          <a:p>
            <a:pPr>
              <a:lnSpc>
                <a:spcPct val="90000"/>
              </a:lnSpc>
              <a:spcAft>
                <a:spcPts val="600"/>
              </a:spcAft>
            </a:pPr>
            <a:r>
              <a:rPr lang="en-US" sz="4800" b="0" i="1" dirty="0">
                <a:solidFill>
                  <a:schemeClr val="bg1"/>
                </a:solidFill>
                <a:effectLst/>
                <a:latin typeface="Book Antiqua" panose="02040602050305030304" pitchFamily="18" charset="0"/>
              </a:rPr>
              <a:t>Response:</a:t>
            </a:r>
          </a:p>
          <a:p>
            <a:pPr>
              <a:lnSpc>
                <a:spcPct val="90000"/>
              </a:lnSpc>
              <a:spcAft>
                <a:spcPts val="600"/>
              </a:spcAft>
            </a:pPr>
            <a:r>
              <a:rPr lang="en-US" sz="6000" b="1" i="0" dirty="0">
                <a:solidFill>
                  <a:schemeClr val="bg1"/>
                </a:solidFill>
                <a:effectLst/>
                <a:latin typeface="Book Antiqua" panose="02040602050305030304" pitchFamily="18" charset="0"/>
              </a:rPr>
              <a:t>For ever I will sing the goodness of the Lord.</a:t>
            </a:r>
            <a:endParaRPr lang="en-US" sz="6000" b="0" dirty="0">
              <a:solidFill>
                <a:schemeClr val="bg1"/>
              </a:solidFill>
              <a:effectLst/>
              <a:latin typeface="Book Antiqua" panose="02040602050305030304" pitchFamily="18" charset="0"/>
            </a:endParaRPr>
          </a:p>
        </p:txBody>
      </p:sp>
    </p:spTree>
    <p:extLst>
      <p:ext uri="{BB962C8B-B14F-4D97-AF65-F5344CB8AC3E}">
        <p14:creationId xmlns:p14="http://schemas.microsoft.com/office/powerpoint/2010/main" val="1496261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descr="Blogmas Winter Solstice Great Conjunction | Bethlehem christmas, Christmas  star, Star of bethlehem">
            <a:extLst>
              <a:ext uri="{FF2B5EF4-FFF2-40B4-BE49-F238E27FC236}">
                <a16:creationId xmlns:a16="http://schemas.microsoft.com/office/drawing/2014/main" id="{F0F23043-DA93-8D42-4EF4-E9D48F9464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035F933-21EE-46AA-97E8-3365839F9B78}"/>
              </a:ext>
            </a:extLst>
          </p:cNvPr>
          <p:cNvSpPr txBox="1"/>
          <p:nvPr/>
        </p:nvSpPr>
        <p:spPr>
          <a:xfrm>
            <a:off x="6289158" y="2279018"/>
            <a:ext cx="5259714" cy="3375920"/>
          </a:xfrm>
          <a:prstGeom prst="rect">
            <a:avLst/>
          </a:prstGeom>
        </p:spPr>
        <p:txBody>
          <a:bodyPr vert="horz" lIns="91440" tIns="45720" rIns="91440" bIns="45720" rtlCol="0" anchor="t">
            <a:normAutofit/>
          </a:bodyPr>
          <a:lstStyle/>
          <a:p>
            <a:pPr>
              <a:lnSpc>
                <a:spcPct val="90000"/>
              </a:lnSpc>
              <a:spcAft>
                <a:spcPts val="600"/>
              </a:spcAft>
            </a:pPr>
            <a:endParaRPr lang="en-US" sz="700" b="0" dirty="0">
              <a:effectLst/>
            </a:endParaRPr>
          </a:p>
        </p:txBody>
      </p:sp>
      <p:sp>
        <p:nvSpPr>
          <p:cNvPr id="3" name="TextBox 2">
            <a:extLst>
              <a:ext uri="{FF2B5EF4-FFF2-40B4-BE49-F238E27FC236}">
                <a16:creationId xmlns:a16="http://schemas.microsoft.com/office/drawing/2014/main" id="{A8EE9727-1D4B-3C29-4478-DE86AD6E398B}"/>
              </a:ext>
            </a:extLst>
          </p:cNvPr>
          <p:cNvSpPr txBox="1"/>
          <p:nvPr/>
        </p:nvSpPr>
        <p:spPr>
          <a:xfrm>
            <a:off x="328360" y="336717"/>
            <a:ext cx="8536239" cy="5262979"/>
          </a:xfrm>
          <a:prstGeom prst="rect">
            <a:avLst/>
          </a:prstGeom>
          <a:noFill/>
        </p:spPr>
        <p:txBody>
          <a:bodyPr wrap="square">
            <a:spAutoFit/>
          </a:bodyPr>
          <a:lstStyle/>
          <a:p>
            <a:pPr algn="ctr"/>
            <a:r>
              <a:rPr lang="en-US" sz="4800" dirty="0">
                <a:latin typeface="Book Antiqua" panose="02040602050305030304" pitchFamily="18" charset="0"/>
              </a:rPr>
              <a:t>   1. </a:t>
            </a:r>
            <a:r>
              <a:rPr lang="en-US" sz="4800" b="0" i="0" dirty="0">
                <a:effectLst/>
                <a:latin typeface="Book Antiqua" panose="02040602050305030304" pitchFamily="18" charset="0"/>
              </a:rPr>
              <a:t>I have made a           covenant with my chosen one, I have sworn to David </a:t>
            </a:r>
          </a:p>
          <a:p>
            <a:pPr algn="ctr"/>
            <a:r>
              <a:rPr lang="en-US" sz="4800" b="0" i="0" dirty="0">
                <a:effectLst/>
                <a:latin typeface="Book Antiqua" panose="02040602050305030304" pitchFamily="18" charset="0"/>
              </a:rPr>
              <a:t>my servant:</a:t>
            </a:r>
            <a:br>
              <a:rPr lang="en-US" sz="4800" dirty="0">
                <a:latin typeface="Book Antiqua" panose="02040602050305030304" pitchFamily="18" charset="0"/>
              </a:rPr>
            </a:br>
            <a:r>
              <a:rPr lang="en-US" sz="4800" b="0" i="0" dirty="0">
                <a:effectLst/>
                <a:latin typeface="Book Antiqua" panose="02040602050305030304" pitchFamily="18" charset="0"/>
              </a:rPr>
              <a:t>Forever will I confirm your posterity and establish Your throne for all generations.</a:t>
            </a:r>
            <a:endParaRPr lang="en-US" sz="4800" dirty="0">
              <a:latin typeface="Book Antiqua" panose="02040602050305030304" pitchFamily="18" charset="0"/>
            </a:endParaRPr>
          </a:p>
        </p:txBody>
      </p:sp>
    </p:spTree>
    <p:extLst>
      <p:ext uri="{BB962C8B-B14F-4D97-AF65-F5344CB8AC3E}">
        <p14:creationId xmlns:p14="http://schemas.microsoft.com/office/powerpoint/2010/main" val="1267216135"/>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86246-66A7-E864-C59E-634FC1B71E4B}"/>
            </a:ext>
          </a:extLst>
        </p:cNvPr>
        <p:cNvGrpSpPr/>
        <p:nvPr/>
      </p:nvGrpSpPr>
      <p:grpSpPr>
        <a:xfrm>
          <a:off x="0" y="0"/>
          <a:ext cx="0" cy="0"/>
          <a:chOff x="0" y="0"/>
          <a:chExt cx="0" cy="0"/>
        </a:xfrm>
      </p:grpSpPr>
      <p:pic>
        <p:nvPicPr>
          <p:cNvPr id="2" name="Picture 1" descr="Blogmas Winter Solstice Great Conjunction | Bethlehem christmas, Christmas  star, Star of bethlehem">
            <a:extLst>
              <a:ext uri="{FF2B5EF4-FFF2-40B4-BE49-F238E27FC236}">
                <a16:creationId xmlns:a16="http://schemas.microsoft.com/office/drawing/2014/main" id="{2BDB0A39-4889-5318-10DC-4EF37DB1C4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305B87A-8CB2-CAE6-47DB-EDED356C6D0A}"/>
              </a:ext>
            </a:extLst>
          </p:cNvPr>
          <p:cNvSpPr txBox="1"/>
          <p:nvPr/>
        </p:nvSpPr>
        <p:spPr>
          <a:xfrm>
            <a:off x="469662" y="302694"/>
            <a:ext cx="6697257" cy="332066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3">
                  <a:extLst>
                    <a:ext uri="{A12FA001-AC4F-418D-AE19-62706E023703}">
                      <ahyp:hlinkClr xmlns:ahyp="http://schemas.microsoft.com/office/drawing/2018/hyperlinkcolor" val="tx"/>
                    </a:ext>
                  </a:extLst>
                </a:hlinkClick>
              </a:rPr>
              <a:t>Ps 89:4-5, 16-17, 27, 29</a:t>
            </a:r>
            <a:endParaRPr lang="en-US" sz="3200" b="0" dirty="0">
              <a:solidFill>
                <a:schemeClr val="bg1"/>
              </a:solidFill>
              <a:effectLst/>
              <a:latin typeface="Book Antiqua" panose="02040602050305030304" pitchFamily="18" charset="0"/>
            </a:endParaRPr>
          </a:p>
          <a:p>
            <a:pPr>
              <a:lnSpc>
                <a:spcPct val="90000"/>
              </a:lnSpc>
              <a:spcAft>
                <a:spcPts val="600"/>
              </a:spcAft>
            </a:pPr>
            <a:endParaRPr lang="en-US" sz="4000" dirty="0">
              <a:latin typeface="Book Antiqua" panose="02040602050305030304" pitchFamily="18" charset="0"/>
            </a:endParaRPr>
          </a:p>
          <a:p>
            <a:pPr>
              <a:lnSpc>
                <a:spcPct val="90000"/>
              </a:lnSpc>
              <a:spcAft>
                <a:spcPts val="600"/>
              </a:spcAft>
            </a:pPr>
            <a:r>
              <a:rPr lang="en-US" sz="4800" b="0" i="1" dirty="0">
                <a:solidFill>
                  <a:schemeClr val="bg1"/>
                </a:solidFill>
                <a:effectLst/>
                <a:latin typeface="Book Antiqua" panose="02040602050305030304" pitchFamily="18" charset="0"/>
              </a:rPr>
              <a:t>Response:</a:t>
            </a:r>
          </a:p>
          <a:p>
            <a:pPr>
              <a:lnSpc>
                <a:spcPct val="90000"/>
              </a:lnSpc>
              <a:spcAft>
                <a:spcPts val="600"/>
              </a:spcAft>
            </a:pPr>
            <a:r>
              <a:rPr lang="en-US" sz="6000" b="1" i="0" dirty="0">
                <a:solidFill>
                  <a:schemeClr val="bg1"/>
                </a:solidFill>
                <a:effectLst/>
                <a:latin typeface="Book Antiqua" panose="02040602050305030304" pitchFamily="18" charset="0"/>
              </a:rPr>
              <a:t>For ever I will sing the goodness of the Lord.</a:t>
            </a:r>
            <a:endParaRPr lang="en-US" sz="6000" b="0" dirty="0">
              <a:solidFill>
                <a:schemeClr val="bg1"/>
              </a:solidFill>
              <a:effectLst/>
              <a:latin typeface="Book Antiqua" panose="02040602050305030304" pitchFamily="18" charset="0"/>
            </a:endParaRPr>
          </a:p>
        </p:txBody>
      </p:sp>
    </p:spTree>
    <p:extLst>
      <p:ext uri="{BB962C8B-B14F-4D97-AF65-F5344CB8AC3E}">
        <p14:creationId xmlns:p14="http://schemas.microsoft.com/office/powerpoint/2010/main" val="1183143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descr="Blogmas Winter Solstice Great Conjunction | Bethlehem christmas, Christmas  star, Star of bethlehem">
            <a:extLst>
              <a:ext uri="{FF2B5EF4-FFF2-40B4-BE49-F238E27FC236}">
                <a16:creationId xmlns:a16="http://schemas.microsoft.com/office/drawing/2014/main" id="{B2D3E664-B9B9-8189-5153-6A07B0060B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035F933-21EE-46AA-97E8-3365839F9B78}"/>
              </a:ext>
            </a:extLst>
          </p:cNvPr>
          <p:cNvSpPr txBox="1"/>
          <p:nvPr/>
        </p:nvSpPr>
        <p:spPr>
          <a:xfrm>
            <a:off x="0" y="467498"/>
            <a:ext cx="9753600" cy="3320668"/>
          </a:xfrm>
          <a:prstGeom prst="rect">
            <a:avLst/>
          </a:prstGeom>
        </p:spPr>
        <p:txBody>
          <a:bodyPr vert="horz" lIns="91440" tIns="45720" rIns="91440" bIns="45720" rtlCol="0">
            <a:noAutofit/>
          </a:bodyPr>
          <a:lstStyle/>
          <a:p>
            <a:pPr algn="ctr">
              <a:lnSpc>
                <a:spcPct val="90000"/>
              </a:lnSpc>
              <a:spcAft>
                <a:spcPts val="600"/>
              </a:spcAft>
            </a:pPr>
            <a:r>
              <a:rPr lang="en-US" sz="4800" b="1" dirty="0">
                <a:solidFill>
                  <a:schemeClr val="bg1"/>
                </a:solidFill>
                <a:latin typeface="Book Antiqua" panose="02040602050305030304" pitchFamily="18" charset="0"/>
              </a:rPr>
              <a:t>2. </a:t>
            </a:r>
            <a:r>
              <a:rPr lang="en-US" sz="4800" b="0" i="0" dirty="0">
                <a:solidFill>
                  <a:schemeClr val="bg1"/>
                </a:solidFill>
                <a:effectLst/>
                <a:latin typeface="Book Antiqua" panose="02040602050305030304" pitchFamily="18" charset="0"/>
              </a:rPr>
              <a:t>Blessed the people who know the joyful shout; in the light of Your countenance, </a:t>
            </a:r>
          </a:p>
          <a:p>
            <a:pPr algn="ctr">
              <a:lnSpc>
                <a:spcPct val="90000"/>
              </a:lnSpc>
              <a:spcAft>
                <a:spcPts val="600"/>
              </a:spcAft>
            </a:pPr>
            <a:r>
              <a:rPr lang="en-US" sz="4800" b="0" i="0" dirty="0">
                <a:solidFill>
                  <a:schemeClr val="bg1"/>
                </a:solidFill>
                <a:effectLst/>
                <a:latin typeface="Book Antiqua" panose="02040602050305030304" pitchFamily="18" charset="0"/>
              </a:rPr>
              <a:t>O LORD, they walk.</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At Your Name they rejoice all the day, and through Your justice </a:t>
            </a:r>
          </a:p>
          <a:p>
            <a:pPr algn="ctr">
              <a:lnSpc>
                <a:spcPct val="90000"/>
              </a:lnSpc>
              <a:spcAft>
                <a:spcPts val="600"/>
              </a:spcAft>
            </a:pPr>
            <a:r>
              <a:rPr lang="en-US" sz="4800" b="0" i="0" dirty="0">
                <a:solidFill>
                  <a:schemeClr val="bg1"/>
                </a:solidFill>
                <a:effectLst/>
                <a:latin typeface="Book Antiqua" panose="02040602050305030304" pitchFamily="18" charset="0"/>
              </a:rPr>
              <a:t>they are exalted.</a:t>
            </a:r>
            <a:endParaRPr lang="en-US" sz="4800" b="0" dirty="0">
              <a:solidFill>
                <a:schemeClr val="bg1"/>
              </a:solidFill>
              <a:effectLst/>
              <a:latin typeface="Book Antiqua" panose="02040602050305030304" pitchFamily="18" charset="0"/>
            </a:endParaRPr>
          </a:p>
        </p:txBody>
      </p:sp>
      <p:sp>
        <p:nvSpPr>
          <p:cNvPr id="3" name="TextBox 2">
            <a:extLst>
              <a:ext uri="{FF2B5EF4-FFF2-40B4-BE49-F238E27FC236}">
                <a16:creationId xmlns:a16="http://schemas.microsoft.com/office/drawing/2014/main" id="{93C071AC-FC44-4BF5-83F3-A784EF8F64E4}"/>
              </a:ext>
            </a:extLst>
          </p:cNvPr>
          <p:cNvSpPr txBox="1"/>
          <p:nvPr/>
        </p:nvSpPr>
        <p:spPr>
          <a:xfrm>
            <a:off x="7512908" y="6054812"/>
            <a:ext cx="7556156" cy="535531"/>
          </a:xfrm>
          <a:prstGeom prst="rect">
            <a:avLst/>
          </a:prstGeom>
          <a:noFill/>
        </p:spPr>
        <p:txBody>
          <a:bodyPr wrap="square">
            <a:sp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p:txBody>
      </p:sp>
    </p:spTree>
    <p:extLst>
      <p:ext uri="{BB962C8B-B14F-4D97-AF65-F5344CB8AC3E}">
        <p14:creationId xmlns:p14="http://schemas.microsoft.com/office/powerpoint/2010/main" val="344037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E7F05-36D8-EC86-8196-0DBDEFEBDABB}"/>
            </a:ext>
          </a:extLst>
        </p:cNvPr>
        <p:cNvGrpSpPr/>
        <p:nvPr/>
      </p:nvGrpSpPr>
      <p:grpSpPr>
        <a:xfrm>
          <a:off x="0" y="0"/>
          <a:ext cx="0" cy="0"/>
          <a:chOff x="0" y="0"/>
          <a:chExt cx="0" cy="0"/>
        </a:xfrm>
      </p:grpSpPr>
      <p:pic>
        <p:nvPicPr>
          <p:cNvPr id="2" name="Picture 1" descr="Blogmas Winter Solstice Great Conjunction | Bethlehem christmas, Christmas  star, Star of bethlehem">
            <a:extLst>
              <a:ext uri="{FF2B5EF4-FFF2-40B4-BE49-F238E27FC236}">
                <a16:creationId xmlns:a16="http://schemas.microsoft.com/office/drawing/2014/main" id="{67EAB7AD-EFD6-3D49-A334-155DE8929B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F4AA03C-2F88-BA3F-0C56-A464D010F2DA}"/>
              </a:ext>
            </a:extLst>
          </p:cNvPr>
          <p:cNvSpPr txBox="1"/>
          <p:nvPr/>
        </p:nvSpPr>
        <p:spPr>
          <a:xfrm>
            <a:off x="469662" y="302694"/>
            <a:ext cx="6697257" cy="332066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3">
                  <a:extLst>
                    <a:ext uri="{A12FA001-AC4F-418D-AE19-62706E023703}">
                      <ahyp:hlinkClr xmlns:ahyp="http://schemas.microsoft.com/office/drawing/2018/hyperlinkcolor" val="tx"/>
                    </a:ext>
                  </a:extLst>
                </a:hlinkClick>
              </a:rPr>
              <a:t>Ps 89:4-5, 16-17, 27, 29</a:t>
            </a:r>
            <a:endParaRPr lang="en-US" sz="3200" b="0" dirty="0">
              <a:solidFill>
                <a:schemeClr val="bg1"/>
              </a:solidFill>
              <a:effectLst/>
              <a:latin typeface="Book Antiqua" panose="02040602050305030304" pitchFamily="18" charset="0"/>
            </a:endParaRPr>
          </a:p>
          <a:p>
            <a:pPr>
              <a:lnSpc>
                <a:spcPct val="90000"/>
              </a:lnSpc>
              <a:spcAft>
                <a:spcPts val="600"/>
              </a:spcAft>
            </a:pPr>
            <a:endParaRPr lang="en-US" sz="4000" dirty="0">
              <a:latin typeface="Book Antiqua" panose="02040602050305030304" pitchFamily="18" charset="0"/>
            </a:endParaRPr>
          </a:p>
          <a:p>
            <a:pPr>
              <a:lnSpc>
                <a:spcPct val="90000"/>
              </a:lnSpc>
              <a:spcAft>
                <a:spcPts val="600"/>
              </a:spcAft>
            </a:pPr>
            <a:r>
              <a:rPr lang="en-US" sz="4800" b="0" i="1" dirty="0">
                <a:solidFill>
                  <a:schemeClr val="bg1"/>
                </a:solidFill>
                <a:effectLst/>
                <a:latin typeface="Book Antiqua" panose="02040602050305030304" pitchFamily="18" charset="0"/>
              </a:rPr>
              <a:t>Response:</a:t>
            </a:r>
          </a:p>
          <a:p>
            <a:pPr>
              <a:lnSpc>
                <a:spcPct val="90000"/>
              </a:lnSpc>
              <a:spcAft>
                <a:spcPts val="600"/>
              </a:spcAft>
            </a:pPr>
            <a:r>
              <a:rPr lang="en-US" sz="6000" b="1" i="0" dirty="0">
                <a:solidFill>
                  <a:schemeClr val="bg1"/>
                </a:solidFill>
                <a:effectLst/>
                <a:latin typeface="Book Antiqua" panose="02040602050305030304" pitchFamily="18" charset="0"/>
              </a:rPr>
              <a:t>For ever I will sing the goodness of the Lord.</a:t>
            </a:r>
            <a:endParaRPr lang="en-US" sz="6000" b="0" dirty="0">
              <a:solidFill>
                <a:schemeClr val="bg1"/>
              </a:solidFill>
              <a:effectLst/>
              <a:latin typeface="Book Antiqua" panose="02040602050305030304" pitchFamily="18" charset="0"/>
            </a:endParaRPr>
          </a:p>
        </p:txBody>
      </p:sp>
    </p:spTree>
    <p:extLst>
      <p:ext uri="{BB962C8B-B14F-4D97-AF65-F5344CB8AC3E}">
        <p14:creationId xmlns:p14="http://schemas.microsoft.com/office/powerpoint/2010/main" val="31542891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descr="Blogmas Winter Solstice Great Conjunction | Bethlehem christmas, Christmas  star, Star of bethlehem">
            <a:extLst>
              <a:ext uri="{FF2B5EF4-FFF2-40B4-BE49-F238E27FC236}">
                <a16:creationId xmlns:a16="http://schemas.microsoft.com/office/drawing/2014/main" id="{A6777236-0F1A-FA2C-FCA6-3B3D4E1846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035F933-21EE-46AA-97E8-3365839F9B78}"/>
              </a:ext>
            </a:extLst>
          </p:cNvPr>
          <p:cNvSpPr txBox="1"/>
          <p:nvPr/>
        </p:nvSpPr>
        <p:spPr>
          <a:xfrm>
            <a:off x="0" y="258234"/>
            <a:ext cx="9271000" cy="3320668"/>
          </a:xfrm>
          <a:prstGeom prst="rect">
            <a:avLst/>
          </a:prstGeom>
        </p:spPr>
        <p:txBody>
          <a:bodyPr vert="horz" lIns="91440" tIns="45720" rIns="91440" bIns="45720" rtlCol="0">
            <a:noAutofit/>
          </a:bodyPr>
          <a:lstStyle/>
          <a:p>
            <a:pPr algn="ctr">
              <a:lnSpc>
                <a:spcPct val="90000"/>
              </a:lnSpc>
              <a:spcAft>
                <a:spcPts val="600"/>
              </a:spcAft>
            </a:pPr>
            <a:r>
              <a:rPr lang="en-US" sz="4800" b="0" i="0" dirty="0">
                <a:solidFill>
                  <a:schemeClr val="bg1"/>
                </a:solidFill>
                <a:effectLst/>
                <a:latin typeface="Book Antiqua" panose="02040602050305030304" pitchFamily="18" charset="0"/>
              </a:rPr>
              <a:t>3. He shall say of me, </a:t>
            </a:r>
          </a:p>
          <a:p>
            <a:pPr algn="ctr">
              <a:lnSpc>
                <a:spcPct val="90000"/>
              </a:lnSpc>
              <a:spcAft>
                <a:spcPts val="600"/>
              </a:spcAft>
            </a:pPr>
            <a:r>
              <a:rPr lang="en-US" sz="4800" b="0" i="0" dirty="0">
                <a:solidFill>
                  <a:schemeClr val="bg1"/>
                </a:solidFill>
                <a:effectLst/>
                <a:latin typeface="Book Antiqua" panose="02040602050305030304" pitchFamily="18" charset="0"/>
              </a:rPr>
              <a:t>“You are my father,</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my God, the Rock, my Savior.”</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Forever I will maintain my </a:t>
            </a:r>
          </a:p>
          <a:p>
            <a:pPr algn="ctr">
              <a:lnSpc>
                <a:spcPct val="90000"/>
              </a:lnSpc>
              <a:spcAft>
                <a:spcPts val="600"/>
              </a:spcAft>
            </a:pPr>
            <a:r>
              <a:rPr lang="en-US" sz="4800" b="0" i="0" dirty="0">
                <a:solidFill>
                  <a:schemeClr val="bg1"/>
                </a:solidFill>
                <a:effectLst/>
                <a:latin typeface="Book Antiqua" panose="02040602050305030304" pitchFamily="18" charset="0"/>
              </a:rPr>
              <a:t>kindness toward Him,</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   and my covenant with Him stands firm.</a:t>
            </a:r>
            <a:endParaRPr lang="en-US" sz="4800" b="0" dirty="0">
              <a:solidFill>
                <a:schemeClr val="bg1"/>
              </a:solidFill>
              <a:effectLst/>
              <a:latin typeface="Book Antiqua" panose="02040602050305030304" pitchFamily="18" charset="0"/>
            </a:endParaRPr>
          </a:p>
        </p:txBody>
      </p:sp>
      <p:sp>
        <p:nvSpPr>
          <p:cNvPr id="3" name="TextBox 2">
            <a:extLst>
              <a:ext uri="{FF2B5EF4-FFF2-40B4-BE49-F238E27FC236}">
                <a16:creationId xmlns:a16="http://schemas.microsoft.com/office/drawing/2014/main" id="{93C071AC-FC44-4BF5-83F3-A784EF8F64E4}"/>
              </a:ext>
            </a:extLst>
          </p:cNvPr>
          <p:cNvSpPr txBox="1"/>
          <p:nvPr/>
        </p:nvSpPr>
        <p:spPr>
          <a:xfrm>
            <a:off x="7512908" y="6054812"/>
            <a:ext cx="7556156" cy="535531"/>
          </a:xfrm>
          <a:prstGeom prst="rect">
            <a:avLst/>
          </a:prstGeom>
          <a:noFill/>
        </p:spPr>
        <p:txBody>
          <a:bodyPr wrap="square">
            <a:sp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p:txBody>
      </p:sp>
    </p:spTree>
    <p:extLst>
      <p:ext uri="{BB962C8B-B14F-4D97-AF65-F5344CB8AC3E}">
        <p14:creationId xmlns:p14="http://schemas.microsoft.com/office/powerpoint/2010/main" val="23372431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878ED-1B6C-8526-D304-134B8AA5D26C}"/>
            </a:ext>
          </a:extLst>
        </p:cNvPr>
        <p:cNvGrpSpPr/>
        <p:nvPr/>
      </p:nvGrpSpPr>
      <p:grpSpPr>
        <a:xfrm>
          <a:off x="0" y="0"/>
          <a:ext cx="0" cy="0"/>
          <a:chOff x="0" y="0"/>
          <a:chExt cx="0" cy="0"/>
        </a:xfrm>
      </p:grpSpPr>
      <p:pic>
        <p:nvPicPr>
          <p:cNvPr id="2" name="Picture 1" descr="Blogmas Winter Solstice Great Conjunction | Bethlehem christmas, Christmas  star, Star of bethlehem">
            <a:extLst>
              <a:ext uri="{FF2B5EF4-FFF2-40B4-BE49-F238E27FC236}">
                <a16:creationId xmlns:a16="http://schemas.microsoft.com/office/drawing/2014/main" id="{AC8F2C44-11A6-3FF9-5F77-6F9633301F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5401862-F9E5-8894-35CC-D3D752A4420B}"/>
              </a:ext>
            </a:extLst>
          </p:cNvPr>
          <p:cNvSpPr txBox="1"/>
          <p:nvPr/>
        </p:nvSpPr>
        <p:spPr>
          <a:xfrm>
            <a:off x="469662" y="302694"/>
            <a:ext cx="6697257" cy="3320668"/>
          </a:xfrm>
          <a:prstGeom prst="rect">
            <a:avLst/>
          </a:prstGeom>
        </p:spPr>
        <p:txBody>
          <a:bodyPr vert="horz" lIns="91440" tIns="45720" rIns="91440" bIns="45720" rtlCol="0">
            <a:noAutofit/>
          </a:bodyPr>
          <a:lstStyle/>
          <a:p>
            <a:pPr>
              <a:lnSpc>
                <a:spcPct val="90000"/>
              </a:lnSpc>
              <a:spcAft>
                <a:spcPts val="600"/>
              </a:spcAft>
            </a:pPr>
            <a:r>
              <a:rPr lang="en-US" sz="3200" b="1" i="0" dirty="0">
                <a:solidFill>
                  <a:schemeClr val="bg1"/>
                </a:solidFill>
                <a:effectLst/>
                <a:latin typeface="Book Antiqua" panose="02040602050305030304" pitchFamily="18" charset="0"/>
              </a:rPr>
              <a:t>Responsorial Psalm </a:t>
            </a:r>
          </a:p>
          <a:p>
            <a:pPr>
              <a:lnSpc>
                <a:spcPct val="90000"/>
              </a:lnSpc>
              <a:spcAft>
                <a:spcPts val="600"/>
              </a:spcAft>
            </a:pPr>
            <a:r>
              <a:rPr lang="en-US" sz="3200" b="1" i="0" u="none" strike="noStrike" dirty="0">
                <a:solidFill>
                  <a:schemeClr val="bg1"/>
                </a:solidFill>
                <a:effectLst/>
                <a:latin typeface="Book Antiqua" panose="02040602050305030304" pitchFamily="18" charset="0"/>
                <a:hlinkClick r:id="rId3">
                  <a:extLst>
                    <a:ext uri="{A12FA001-AC4F-418D-AE19-62706E023703}">
                      <ahyp:hlinkClr xmlns:ahyp="http://schemas.microsoft.com/office/drawing/2018/hyperlinkcolor" val="tx"/>
                    </a:ext>
                  </a:extLst>
                </a:hlinkClick>
              </a:rPr>
              <a:t>Ps 89:4-5, 16-17, 27, 29</a:t>
            </a:r>
            <a:endParaRPr lang="en-US" sz="3200" b="0" dirty="0">
              <a:solidFill>
                <a:schemeClr val="bg1"/>
              </a:solidFill>
              <a:effectLst/>
              <a:latin typeface="Book Antiqua" panose="02040602050305030304" pitchFamily="18" charset="0"/>
            </a:endParaRPr>
          </a:p>
          <a:p>
            <a:pPr>
              <a:lnSpc>
                <a:spcPct val="90000"/>
              </a:lnSpc>
              <a:spcAft>
                <a:spcPts val="600"/>
              </a:spcAft>
            </a:pPr>
            <a:endParaRPr lang="en-US" sz="4000" dirty="0">
              <a:latin typeface="Book Antiqua" panose="02040602050305030304" pitchFamily="18" charset="0"/>
            </a:endParaRPr>
          </a:p>
          <a:p>
            <a:pPr>
              <a:lnSpc>
                <a:spcPct val="90000"/>
              </a:lnSpc>
              <a:spcAft>
                <a:spcPts val="600"/>
              </a:spcAft>
            </a:pPr>
            <a:r>
              <a:rPr lang="en-US" sz="4800" b="0" i="1" dirty="0">
                <a:solidFill>
                  <a:schemeClr val="bg1"/>
                </a:solidFill>
                <a:effectLst/>
                <a:latin typeface="Book Antiqua" panose="02040602050305030304" pitchFamily="18" charset="0"/>
              </a:rPr>
              <a:t>Response:</a:t>
            </a:r>
          </a:p>
          <a:p>
            <a:pPr>
              <a:lnSpc>
                <a:spcPct val="90000"/>
              </a:lnSpc>
              <a:spcAft>
                <a:spcPts val="600"/>
              </a:spcAft>
            </a:pPr>
            <a:r>
              <a:rPr lang="en-US" sz="6000" b="1" i="0" dirty="0">
                <a:solidFill>
                  <a:schemeClr val="bg1"/>
                </a:solidFill>
                <a:effectLst/>
                <a:latin typeface="Book Antiqua" panose="02040602050305030304" pitchFamily="18" charset="0"/>
              </a:rPr>
              <a:t>For ever I will sing the goodness of the Lord.</a:t>
            </a:r>
            <a:endParaRPr lang="en-US" sz="6000" b="0" dirty="0">
              <a:solidFill>
                <a:schemeClr val="bg1"/>
              </a:solidFill>
              <a:effectLst/>
              <a:latin typeface="Book Antiqua" panose="02040602050305030304" pitchFamily="18" charset="0"/>
            </a:endParaRPr>
          </a:p>
        </p:txBody>
      </p:sp>
    </p:spTree>
    <p:extLst>
      <p:ext uri="{BB962C8B-B14F-4D97-AF65-F5344CB8AC3E}">
        <p14:creationId xmlns:p14="http://schemas.microsoft.com/office/powerpoint/2010/main" val="12953966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4103" name="Freeform: Shape 4102">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098" name="Picture 2" descr="Art of a religious scene&#10;&#10;Description automatically generated with low confidence">
            <a:extLst>
              <a:ext uri="{FF2B5EF4-FFF2-40B4-BE49-F238E27FC236}">
                <a16:creationId xmlns:a16="http://schemas.microsoft.com/office/drawing/2014/main" id="{1BA95BDF-E0A8-4425-81DE-FE468FAF97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0" r="4416"/>
          <a:stretch/>
        </p:blipFill>
        <p:spPr bwMode="auto">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306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2" descr="Saint Paul's Contributions to the New Testament | Britannica">
            <a:extLst>
              <a:ext uri="{FF2B5EF4-FFF2-40B4-BE49-F238E27FC236}">
                <a16:creationId xmlns:a16="http://schemas.microsoft.com/office/drawing/2014/main" id="{1173ECB7-6014-524B-3508-44E3BC0610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360E031-95C0-7B36-20AC-B9B2E5F4D740}"/>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u="sng" dirty="0">
                <a:solidFill>
                  <a:srgbClr val="C00000"/>
                </a:solidFill>
                <a:latin typeface="Book Antiqua" panose="02040602050305030304" pitchFamily="18" charset="0"/>
                <a:ea typeface="+mj-ea"/>
                <a:cs typeface="+mj-cs"/>
              </a:rPr>
              <a:t>Second Reading</a:t>
            </a:r>
            <a:r>
              <a:rPr lang="en-US" sz="4000" b="1" dirty="0">
                <a:solidFill>
                  <a:srgbClr val="C00000"/>
                </a:solidFill>
                <a:latin typeface="Book Antiqua" panose="02040602050305030304" pitchFamily="18" charset="0"/>
                <a:ea typeface="+mj-ea"/>
                <a:cs typeface="+mj-cs"/>
              </a:rPr>
              <a:t>:            </a:t>
            </a:r>
            <a:r>
              <a:rPr lang="en-US" sz="4000" b="1" i="0" u="none" strike="noStrike" dirty="0">
                <a:solidFill>
                  <a:schemeClr val="accent6">
                    <a:lumMod val="75000"/>
                  </a:schemeClr>
                </a:solidFill>
                <a:effectLst/>
                <a:latin typeface="Book Antiqua" panose="02040602050305030304" pitchFamily="18" charset="0"/>
                <a:hlinkClick r:id="rId3">
                  <a:extLst>
                    <a:ext uri="{A12FA001-AC4F-418D-AE19-62706E023703}">
                      <ahyp:hlinkClr xmlns:ahyp="http://schemas.microsoft.com/office/drawing/2018/hyperlinkcolor" val="tx"/>
                    </a:ext>
                  </a:extLst>
                </a:hlinkClick>
              </a:rPr>
              <a:t>Acts 13:16-17, 22-25</a:t>
            </a:r>
            <a:endParaRPr lang="en-US" sz="4000" b="1" i="1" u="sng" dirty="0">
              <a:solidFill>
                <a:schemeClr val="accent6">
                  <a:lumMod val="75000"/>
                </a:schemeClr>
              </a:solidFill>
              <a:latin typeface="Book Antiqua" panose="02040602050305030304" pitchFamily="18" charset="0"/>
              <a:ea typeface="+mj-ea"/>
              <a:cs typeface="+mj-cs"/>
            </a:endParaRP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35078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731419"/>
            <a:ext cx="12008919" cy="5909310"/>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When Paul reached </a:t>
            </a:r>
          </a:p>
          <a:p>
            <a:pPr algn="ctr"/>
            <a:r>
              <a:rPr lang="en-US" sz="5400" b="0" i="0" dirty="0">
                <a:solidFill>
                  <a:schemeClr val="bg1"/>
                </a:solidFill>
                <a:effectLst/>
                <a:latin typeface="Book Antiqua" panose="02040602050305030304" pitchFamily="18" charset="0"/>
              </a:rPr>
              <a:t>Antioch in Pisidia and </a:t>
            </a:r>
          </a:p>
          <a:p>
            <a:pPr algn="ctr"/>
            <a:r>
              <a:rPr lang="en-US" sz="5400" b="0" i="0" dirty="0">
                <a:solidFill>
                  <a:schemeClr val="bg1"/>
                </a:solidFill>
                <a:effectLst/>
                <a:latin typeface="Book Antiqua" panose="02040602050305030304" pitchFamily="18" charset="0"/>
              </a:rPr>
              <a:t>entered the synagogue,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he stood up, motioned </a:t>
            </a:r>
          </a:p>
          <a:p>
            <a:pPr algn="ctr"/>
            <a:r>
              <a:rPr lang="en-US" sz="5400" b="0" i="0" dirty="0">
                <a:solidFill>
                  <a:schemeClr val="bg1"/>
                </a:solidFill>
                <a:effectLst/>
                <a:latin typeface="Book Antiqua" panose="02040602050305030304" pitchFamily="18" charset="0"/>
              </a:rPr>
              <a:t>with his hand, and said,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“Fellow Israelites and you others who are God-fearing, listen.</a:t>
            </a: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Second Reading</a:t>
            </a:r>
          </a:p>
        </p:txBody>
      </p:sp>
    </p:spTree>
    <p:extLst>
      <p:ext uri="{BB962C8B-B14F-4D97-AF65-F5344CB8AC3E}">
        <p14:creationId xmlns:p14="http://schemas.microsoft.com/office/powerpoint/2010/main" val="3922807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222422" y="731419"/>
            <a:ext cx="10948087" cy="655564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The God of this people </a:t>
            </a:r>
          </a:p>
          <a:p>
            <a:pPr algn="ctr"/>
            <a:r>
              <a:rPr lang="en-US" sz="6000" b="0" i="0" dirty="0">
                <a:solidFill>
                  <a:schemeClr val="bg1"/>
                </a:solidFill>
                <a:effectLst/>
                <a:latin typeface="Book Antiqua" panose="02040602050305030304" pitchFamily="18" charset="0"/>
              </a:rPr>
              <a:t>Israel chose our ancestors</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and exalted the people during their sojourn in the</a:t>
            </a:r>
          </a:p>
          <a:p>
            <a:pPr algn="ctr"/>
            <a:r>
              <a:rPr lang="en-US" sz="6000" b="0" i="0" dirty="0">
                <a:solidFill>
                  <a:schemeClr val="bg1"/>
                </a:solidFill>
                <a:effectLst/>
                <a:latin typeface="Book Antiqua" panose="02040602050305030304" pitchFamily="18" charset="0"/>
              </a:rPr>
              <a:t>land of Egypt.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With uplifted arm </a:t>
            </a:r>
          </a:p>
          <a:p>
            <a:pPr algn="ctr"/>
            <a:r>
              <a:rPr lang="en-US" sz="6000" dirty="0">
                <a:solidFill>
                  <a:schemeClr val="bg1"/>
                </a:solidFill>
                <a:latin typeface="Book Antiqua" panose="02040602050305030304" pitchFamily="18" charset="0"/>
              </a:rPr>
              <a:t>H</a:t>
            </a:r>
            <a:r>
              <a:rPr lang="en-US" sz="6000" b="0" i="0" dirty="0">
                <a:solidFill>
                  <a:schemeClr val="bg1"/>
                </a:solidFill>
                <a:effectLst/>
                <a:latin typeface="Book Antiqua" panose="02040602050305030304" pitchFamily="18" charset="0"/>
              </a:rPr>
              <a:t>e led them out of it</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Second Reading</a:t>
            </a:r>
          </a:p>
        </p:txBody>
      </p:sp>
    </p:spTree>
    <p:extLst>
      <p:ext uri="{BB962C8B-B14F-4D97-AF65-F5344CB8AC3E}">
        <p14:creationId xmlns:p14="http://schemas.microsoft.com/office/powerpoint/2010/main" val="25639712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222422" y="731419"/>
            <a:ext cx="10948087" cy="655564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Then he removed Saul </a:t>
            </a:r>
          </a:p>
          <a:p>
            <a:pPr algn="ctr"/>
            <a:r>
              <a:rPr lang="en-US" sz="6000" b="0" i="0" dirty="0">
                <a:solidFill>
                  <a:schemeClr val="bg1"/>
                </a:solidFill>
                <a:effectLst/>
                <a:latin typeface="Book Antiqua" panose="02040602050305030304" pitchFamily="18" charset="0"/>
              </a:rPr>
              <a:t>and raised up David as </a:t>
            </a:r>
          </a:p>
          <a:p>
            <a:pPr algn="ctr"/>
            <a:r>
              <a:rPr lang="en-US" sz="6000" b="0" i="0" dirty="0">
                <a:solidFill>
                  <a:schemeClr val="bg1"/>
                </a:solidFill>
                <a:effectLst/>
                <a:latin typeface="Book Antiqua" panose="02040602050305030304" pitchFamily="18" charset="0"/>
              </a:rPr>
              <a:t>king; of him he testified,</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‘I have found David, son of Jesse, a man after my own heart; he will carry out my every wish.’</a:t>
            </a:r>
            <a:endParaRPr lang="en-US" sz="60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First Reading</a:t>
            </a:r>
          </a:p>
        </p:txBody>
      </p:sp>
    </p:spTree>
    <p:extLst>
      <p:ext uri="{BB962C8B-B14F-4D97-AF65-F5344CB8AC3E}">
        <p14:creationId xmlns:p14="http://schemas.microsoft.com/office/powerpoint/2010/main" val="24615252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876086"/>
            <a:ext cx="12032732" cy="6001643"/>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From this man’s </a:t>
            </a:r>
          </a:p>
          <a:p>
            <a:pPr algn="ctr"/>
            <a:r>
              <a:rPr lang="en-US" sz="5400" b="0" i="0" dirty="0">
                <a:solidFill>
                  <a:schemeClr val="bg1"/>
                </a:solidFill>
                <a:effectLst/>
                <a:latin typeface="Book Antiqua" panose="02040602050305030304" pitchFamily="18" charset="0"/>
              </a:rPr>
              <a:t>descendants God, </a:t>
            </a:r>
          </a:p>
          <a:p>
            <a:pPr algn="ctr"/>
            <a:r>
              <a:rPr lang="en-US" sz="5400" b="0" i="0" dirty="0">
                <a:solidFill>
                  <a:schemeClr val="bg1"/>
                </a:solidFill>
                <a:effectLst/>
                <a:latin typeface="Book Antiqua" panose="02040602050305030304" pitchFamily="18" charset="0"/>
              </a:rPr>
              <a:t>according to His promise, </a:t>
            </a:r>
          </a:p>
          <a:p>
            <a:pPr algn="ctr"/>
            <a:r>
              <a:rPr lang="en-US" sz="5400" b="0" i="0" dirty="0">
                <a:solidFill>
                  <a:schemeClr val="bg1"/>
                </a:solidFill>
                <a:effectLst/>
                <a:latin typeface="Book Antiqua" panose="02040602050305030304" pitchFamily="18" charset="0"/>
              </a:rPr>
              <a:t>has brought to Israel a Savior, Jesus.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John heralded His coming by proclaiming a baptism of repentance to all the people of Israel;</a:t>
            </a: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Second Reading</a:t>
            </a:r>
          </a:p>
        </p:txBody>
      </p:sp>
    </p:spTree>
    <p:extLst>
      <p:ext uri="{BB962C8B-B14F-4D97-AF65-F5344CB8AC3E}">
        <p14:creationId xmlns:p14="http://schemas.microsoft.com/office/powerpoint/2010/main" val="6133528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222422" y="349818"/>
            <a:ext cx="12032732" cy="6740307"/>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and as John was</a:t>
            </a:r>
          </a:p>
          <a:p>
            <a:pPr algn="ctr"/>
            <a:r>
              <a:rPr lang="en-US" sz="5400" b="0" i="0" dirty="0">
                <a:solidFill>
                  <a:schemeClr val="bg1"/>
                </a:solidFill>
                <a:effectLst/>
                <a:latin typeface="Book Antiqua" panose="02040602050305030304" pitchFamily="18" charset="0"/>
              </a:rPr>
              <a:t> completing his course,</a:t>
            </a:r>
          </a:p>
          <a:p>
            <a:pPr algn="ctr"/>
            <a:r>
              <a:rPr lang="en-US" sz="5400" b="0" i="0" dirty="0">
                <a:solidFill>
                  <a:schemeClr val="bg1"/>
                </a:solidFill>
                <a:effectLst/>
                <a:latin typeface="Book Antiqua" panose="02040602050305030304" pitchFamily="18" charset="0"/>
              </a:rPr>
              <a:t> he would say,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‘What do you suppose that I am?  </a:t>
            </a:r>
          </a:p>
          <a:p>
            <a:pPr algn="ctr"/>
            <a:r>
              <a:rPr lang="en-US" sz="5400" b="0" i="0" dirty="0">
                <a:solidFill>
                  <a:schemeClr val="bg1"/>
                </a:solidFill>
                <a:effectLst/>
                <a:latin typeface="Book Antiqua" panose="02040602050305030304" pitchFamily="18" charset="0"/>
              </a:rPr>
              <a:t>I am not He.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Behold, one is coming after me;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I am not worthy to unfasten the sandals of His feet.’”</a:t>
            </a:r>
            <a:endParaRPr lang="en-US" sz="5400" i="1" dirty="0">
              <a:solidFill>
                <a:schemeClr val="bg1"/>
              </a:solidFill>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Second Reading</a:t>
            </a:r>
          </a:p>
        </p:txBody>
      </p:sp>
    </p:spTree>
    <p:extLst>
      <p:ext uri="{BB962C8B-B14F-4D97-AF65-F5344CB8AC3E}">
        <p14:creationId xmlns:p14="http://schemas.microsoft.com/office/powerpoint/2010/main" val="27314747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2" descr="Saint Paul's Contributions to the New Testament | Britannica">
            <a:extLst>
              <a:ext uri="{FF2B5EF4-FFF2-40B4-BE49-F238E27FC236}">
                <a16:creationId xmlns:a16="http://schemas.microsoft.com/office/drawing/2014/main" id="{1173ECB7-6014-524B-3508-44E3BC0610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360E031-95C0-7B36-20AC-B9B2E5F4D740}"/>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u="sng" dirty="0">
                <a:solidFill>
                  <a:srgbClr val="C00000"/>
                </a:solidFill>
                <a:latin typeface="Book Antiqua" panose="02040602050305030304" pitchFamily="18" charset="0"/>
                <a:ea typeface="+mj-ea"/>
                <a:cs typeface="+mj-cs"/>
              </a:rPr>
              <a:t>The Word of the Lord</a:t>
            </a:r>
            <a:r>
              <a:rPr lang="en-US" sz="4000" b="1" dirty="0">
                <a:solidFill>
                  <a:srgbClr val="C00000"/>
                </a:solidFill>
                <a:latin typeface="Book Antiqua" panose="02040602050305030304" pitchFamily="18" charset="0"/>
                <a:ea typeface="+mj-ea"/>
                <a:cs typeface="+mj-cs"/>
              </a:rPr>
              <a:t>    </a:t>
            </a:r>
            <a:r>
              <a:rPr lang="en-US" sz="4000" b="1" i="0" u="none" strike="noStrike" dirty="0">
                <a:solidFill>
                  <a:schemeClr val="accent6">
                    <a:lumMod val="75000"/>
                  </a:schemeClr>
                </a:solidFill>
                <a:effectLst/>
                <a:latin typeface="Book Antiqua" panose="02040602050305030304" pitchFamily="18" charset="0"/>
              </a:rPr>
              <a:t>Thanks be to God</a:t>
            </a:r>
            <a:endParaRPr lang="en-US" sz="4000" b="1" i="1" u="sng" dirty="0">
              <a:solidFill>
                <a:schemeClr val="accent6">
                  <a:lumMod val="75000"/>
                </a:schemeClr>
              </a:solidFill>
              <a:latin typeface="Book Antiqua" panose="02040602050305030304" pitchFamily="18" charset="0"/>
              <a:ea typeface="+mj-ea"/>
              <a:cs typeface="+mj-cs"/>
            </a:endParaRP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65505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2295" name="Freeform: Shape 12294">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290" name="Picture 2" descr="Why Angels appears to the Shepherds instead of Kings and Nobles? – St.  Alphonsa SyroMalabar Church Baltimore">
            <a:extLst>
              <a:ext uri="{FF2B5EF4-FFF2-40B4-BE49-F238E27FC236}">
                <a16:creationId xmlns:a16="http://schemas.microsoft.com/office/drawing/2014/main" id="{4798A23C-D1E2-6C01-8706-7D53A7BD59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9" r="-2" b="-2"/>
          <a:stretch/>
        </p:blipFill>
        <p:spPr bwMode="auto">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6383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ogmas Winter Solstice Great Conjunction | Bethlehem christmas, Christmas  star, Star of bethlehem">
            <a:extLst>
              <a:ext uri="{FF2B5EF4-FFF2-40B4-BE49-F238E27FC236}">
                <a16:creationId xmlns:a16="http://schemas.microsoft.com/office/drawing/2014/main" id="{3EAFB533-25BE-AA2C-AA7F-E0BE85CE61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71D51FB-46F0-444F-A869-3729C602979C}"/>
              </a:ext>
            </a:extLst>
          </p:cNvPr>
          <p:cNvSpPr txBox="1"/>
          <p:nvPr/>
        </p:nvSpPr>
        <p:spPr>
          <a:xfrm>
            <a:off x="-244045" y="-372041"/>
            <a:ext cx="10824519" cy="7602081"/>
          </a:xfrm>
          <a:prstGeom prst="rect">
            <a:avLst/>
          </a:prstGeom>
          <a:noFill/>
        </p:spPr>
        <p:txBody>
          <a:bodyPr wrap="square">
            <a:spAutoFit/>
          </a:bodyPr>
          <a:lstStyle/>
          <a:p>
            <a:pPr algn="l"/>
            <a:endParaRPr lang="en-US" sz="4000" b="0" dirty="0">
              <a:solidFill>
                <a:schemeClr val="bg1"/>
              </a:solidFill>
              <a:effectLst/>
              <a:latin typeface="Book Antiqua" panose="02040602050305030304" pitchFamily="18" charset="0"/>
            </a:endParaRPr>
          </a:p>
          <a:p>
            <a:pPr algn="ctr"/>
            <a:r>
              <a:rPr lang="en-US" sz="4800" b="1" i="0" dirty="0">
                <a:solidFill>
                  <a:schemeClr val="bg1"/>
                </a:solidFill>
                <a:effectLst/>
                <a:latin typeface="Book Antiqua" panose="02040602050305030304" pitchFamily="18" charset="0"/>
              </a:rPr>
              <a:t>Alleluia, Alleluia, Alleluia</a:t>
            </a:r>
            <a:r>
              <a:rPr lang="en-US" sz="4800" b="1" dirty="0">
                <a:solidFill>
                  <a:schemeClr val="bg1"/>
                </a:solidFill>
                <a:latin typeface="Book Antiqua" panose="02040602050305030304" pitchFamily="18" charset="0"/>
              </a:rPr>
              <a:t>.</a:t>
            </a:r>
            <a:br>
              <a:rPr lang="en-US" sz="4800" b="0" dirty="0">
                <a:solidFill>
                  <a:schemeClr val="bg1"/>
                </a:solidFill>
                <a:effectLst/>
                <a:latin typeface="Book Antiqua" panose="02040602050305030304" pitchFamily="18" charset="0"/>
              </a:rPr>
            </a:br>
            <a:r>
              <a:rPr lang="en-US" sz="4800" b="1" i="1" dirty="0">
                <a:solidFill>
                  <a:schemeClr val="bg1"/>
                </a:solidFill>
                <a:effectLst/>
                <a:latin typeface="Book Antiqua" panose="02040602050305030304" pitchFamily="18" charset="0"/>
              </a:rPr>
              <a:t>Alleluia, Alleluia, Alleluia</a:t>
            </a:r>
            <a:r>
              <a:rPr lang="en-US" sz="4800" b="1" i="1" dirty="0">
                <a:solidFill>
                  <a:schemeClr val="bg1"/>
                </a:solidFill>
                <a:latin typeface="Book Antiqua" panose="02040602050305030304" pitchFamily="18" charset="0"/>
              </a:rPr>
              <a:t>.</a:t>
            </a:r>
            <a:r>
              <a:rPr lang="en-US" sz="4800" b="1" i="1" dirty="0">
                <a:solidFill>
                  <a:schemeClr val="bg1"/>
                </a:solidFill>
                <a:effectLst/>
                <a:latin typeface="Book Antiqua" panose="02040602050305030304" pitchFamily="18" charset="0"/>
              </a:rPr>
              <a:t> </a:t>
            </a:r>
            <a:br>
              <a:rPr lang="en-US" sz="4800" b="0" dirty="0">
                <a:solidFill>
                  <a:schemeClr val="bg1"/>
                </a:solidFill>
                <a:effectLst/>
                <a:latin typeface="Book Antiqua" panose="02040602050305030304" pitchFamily="18" charset="0"/>
              </a:rPr>
            </a:br>
            <a:r>
              <a:rPr lang="en-US" sz="4800" b="0" dirty="0">
                <a:solidFill>
                  <a:schemeClr val="bg1"/>
                </a:solidFill>
                <a:effectLst/>
                <a:latin typeface="Book Antiqua" panose="02040602050305030304" pitchFamily="18" charset="0"/>
              </a:rPr>
              <a:t>Tomorrow the wickedness of the </a:t>
            </a:r>
          </a:p>
          <a:p>
            <a:pPr algn="ctr"/>
            <a:r>
              <a:rPr lang="en-US" sz="4800" b="0" dirty="0">
                <a:solidFill>
                  <a:schemeClr val="bg1"/>
                </a:solidFill>
                <a:effectLst/>
                <a:latin typeface="Book Antiqua" panose="02040602050305030304" pitchFamily="18" charset="0"/>
              </a:rPr>
              <a:t>earth will be destroyed: </a:t>
            </a:r>
            <a:r>
              <a:rPr lang="en-US" sz="4800" dirty="0">
                <a:solidFill>
                  <a:schemeClr val="bg1"/>
                </a:solidFill>
                <a:latin typeface="Book Antiqua" panose="02040602050305030304" pitchFamily="18" charset="0"/>
              </a:rPr>
              <a:t>t</a:t>
            </a:r>
            <a:r>
              <a:rPr lang="en-US" sz="4800" b="0" dirty="0">
                <a:solidFill>
                  <a:schemeClr val="bg1"/>
                </a:solidFill>
                <a:effectLst/>
                <a:latin typeface="Book Antiqua" panose="02040602050305030304" pitchFamily="18" charset="0"/>
              </a:rPr>
              <a:t>he Savior </a:t>
            </a:r>
          </a:p>
          <a:p>
            <a:pPr algn="ctr"/>
            <a:r>
              <a:rPr lang="en-US" sz="4800" b="0" dirty="0">
                <a:solidFill>
                  <a:schemeClr val="bg1"/>
                </a:solidFill>
                <a:effectLst/>
                <a:latin typeface="Book Antiqua" panose="02040602050305030304" pitchFamily="18" charset="0"/>
              </a:rPr>
              <a:t>of the world will reign over us.</a:t>
            </a:r>
            <a:endParaRPr lang="en-US" sz="4800" b="0" i="1" dirty="0">
              <a:solidFill>
                <a:schemeClr val="bg1"/>
              </a:solidFill>
              <a:effectLst/>
              <a:latin typeface="Book Antiqua" panose="02040602050305030304" pitchFamily="18" charset="0"/>
            </a:endParaRPr>
          </a:p>
          <a:p>
            <a:pPr algn="ctr"/>
            <a:r>
              <a:rPr lang="en-US" sz="4800" b="0" i="1" dirty="0">
                <a:solidFill>
                  <a:schemeClr val="bg1"/>
                </a:solidFill>
                <a:effectLst/>
                <a:latin typeface="Book Antiqua" panose="02040602050305030304" pitchFamily="18" charset="0"/>
              </a:rPr>
              <a:t>R. </a:t>
            </a:r>
            <a:r>
              <a:rPr lang="en-US" sz="4800" b="1" i="1" dirty="0">
                <a:solidFill>
                  <a:schemeClr val="bg1"/>
                </a:solidFill>
                <a:effectLst/>
                <a:latin typeface="Book Antiqua" panose="02040602050305030304" pitchFamily="18" charset="0"/>
              </a:rPr>
              <a:t>Alleluia, alleluia, Alleluia</a:t>
            </a:r>
            <a:r>
              <a:rPr lang="en-US" sz="4800" b="1" i="1" dirty="0">
                <a:solidFill>
                  <a:schemeClr val="bg1"/>
                </a:solidFill>
                <a:latin typeface="Book Antiqua" panose="02040602050305030304" pitchFamily="18" charset="0"/>
              </a:rPr>
              <a:t>.</a:t>
            </a:r>
            <a:endParaRPr lang="en-US" sz="4800" b="1" i="1" dirty="0">
              <a:solidFill>
                <a:schemeClr val="bg1"/>
              </a:solidFill>
              <a:effectLst/>
              <a:latin typeface="Book Antiqua" panose="02040602050305030304" pitchFamily="18" charset="0"/>
            </a:endParaRPr>
          </a:p>
          <a:p>
            <a:pPr algn="ctr"/>
            <a:r>
              <a:rPr lang="en-US" sz="4800" b="1" i="1" dirty="0">
                <a:solidFill>
                  <a:schemeClr val="bg1"/>
                </a:solidFill>
                <a:effectLst/>
                <a:latin typeface="Book Antiqua" panose="02040602050305030304" pitchFamily="18" charset="0"/>
              </a:rPr>
              <a:t>Alleluia, alleluia, Alleluia</a:t>
            </a:r>
            <a:r>
              <a:rPr lang="en-US" sz="4800" b="1" i="1" dirty="0">
                <a:solidFill>
                  <a:schemeClr val="bg1"/>
                </a:solidFill>
                <a:latin typeface="Book Antiqua" panose="02040602050305030304" pitchFamily="18" charset="0"/>
              </a:rPr>
              <a:t>.</a:t>
            </a:r>
            <a:br>
              <a:rPr lang="en-US" sz="4800" b="0" i="1" dirty="0">
                <a:solidFill>
                  <a:schemeClr val="bg1"/>
                </a:solidFill>
                <a:effectLst/>
                <a:latin typeface="Book Antiqua" panose="02040602050305030304" pitchFamily="18" charset="0"/>
              </a:rPr>
            </a:br>
            <a:br>
              <a:rPr lang="en-US" sz="2400" b="0" i="1" dirty="0">
                <a:solidFill>
                  <a:schemeClr val="bg1"/>
                </a:solidFill>
                <a:effectLst/>
                <a:latin typeface="Book Antiqua" panose="02040602050305030304" pitchFamily="18" charset="0"/>
              </a:rPr>
            </a:br>
            <a:br>
              <a:rPr lang="en-US" sz="4000" b="0" i="1" dirty="0">
                <a:solidFill>
                  <a:schemeClr val="bg1"/>
                </a:solidFill>
                <a:effectLst/>
                <a:latin typeface="Book Antiqua" panose="02040602050305030304" pitchFamily="18" charset="0"/>
              </a:rPr>
            </a:br>
            <a:br>
              <a:rPr lang="en-US" sz="2400" b="0" i="1" dirty="0">
                <a:solidFill>
                  <a:schemeClr val="bg1"/>
                </a:solidFill>
                <a:effectLst/>
                <a:latin typeface="Book Antiqua" panose="02040602050305030304" pitchFamily="18" charset="0"/>
              </a:rPr>
            </a:br>
            <a:endParaRPr lang="en-US" sz="2400" b="0" i="1" dirty="0">
              <a:solidFill>
                <a:schemeClr val="bg1"/>
              </a:solidFill>
              <a:effectLst/>
              <a:latin typeface="Book Antiqua" panose="02040602050305030304" pitchFamily="18" charset="0"/>
            </a:endParaRPr>
          </a:p>
        </p:txBody>
      </p:sp>
      <p:sp>
        <p:nvSpPr>
          <p:cNvPr id="5" name="TextBox 4">
            <a:extLst>
              <a:ext uri="{FF2B5EF4-FFF2-40B4-BE49-F238E27FC236}">
                <a16:creationId xmlns:a16="http://schemas.microsoft.com/office/drawing/2014/main" id="{1F3D07BB-59E6-2AD6-7F0B-18B7AAD2B8EF}"/>
              </a:ext>
            </a:extLst>
          </p:cNvPr>
          <p:cNvSpPr txBox="1"/>
          <p:nvPr/>
        </p:nvSpPr>
        <p:spPr>
          <a:xfrm>
            <a:off x="10336428" y="5968998"/>
            <a:ext cx="6289588" cy="523220"/>
          </a:xfrm>
          <a:prstGeom prst="rect">
            <a:avLst/>
          </a:prstGeom>
          <a:noFill/>
        </p:spPr>
        <p:txBody>
          <a:bodyPr wrap="square">
            <a:spAutoFit/>
          </a:bodyPr>
          <a:lstStyle/>
          <a:p>
            <a:pPr algn="l"/>
            <a:r>
              <a:rPr lang="en-US" sz="2800" b="1" i="0" dirty="0">
                <a:solidFill>
                  <a:schemeClr val="bg1"/>
                </a:solidFill>
                <a:effectLst/>
                <a:latin typeface="Book Antiqua" panose="02040602050305030304" pitchFamily="18" charset="0"/>
              </a:rPr>
              <a:t>Alleluia</a:t>
            </a:r>
          </a:p>
        </p:txBody>
      </p:sp>
    </p:spTree>
    <p:extLst>
      <p:ext uri="{BB962C8B-B14F-4D97-AF65-F5344CB8AC3E}">
        <p14:creationId xmlns:p14="http://schemas.microsoft.com/office/powerpoint/2010/main" val="38056596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10" descr="A group of people on a rock&#10;&#10;Description automatically generated">
            <a:extLst>
              <a:ext uri="{FF2B5EF4-FFF2-40B4-BE49-F238E27FC236}">
                <a16:creationId xmlns:a16="http://schemas.microsoft.com/office/drawing/2014/main" id="{F71FAF4B-7BF5-4953-80F1-0980D68D12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06" b="1840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7765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869479D2-C3D6-622C-4A34-7908D16A1D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80B430F-E4FE-CA54-195A-D153C74A7EB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41000"/>
                    </a14:imgEffect>
                  </a14:imgLayer>
                </a14:imgProps>
              </a:ext>
              <a:ext uri="{28A0092B-C50C-407E-A947-70E740481C1C}">
                <a14:useLocalDpi xmlns:a14="http://schemas.microsoft.com/office/drawing/2010/main" val="0"/>
              </a:ext>
            </a:extLst>
          </a:blip>
          <a:srcRect t="3040" r="-1" b="13608"/>
          <a:stretch/>
        </p:blipFill>
        <p:spPr bwMode="auto">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360E031-95C0-7B36-20AC-B9B2E5F4D740}"/>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u="sng" dirty="0">
                <a:solidFill>
                  <a:srgbClr val="C00000"/>
                </a:solidFill>
                <a:latin typeface="Book Antiqua" panose="02040602050305030304" pitchFamily="18" charset="0"/>
                <a:ea typeface="+mj-ea"/>
                <a:cs typeface="+mj-cs"/>
              </a:rPr>
              <a:t>The Gospel</a:t>
            </a:r>
            <a:r>
              <a:rPr lang="en-US" sz="4000" b="1" dirty="0">
                <a:solidFill>
                  <a:srgbClr val="C00000"/>
                </a:solidFill>
                <a:latin typeface="Book Antiqua" panose="02040602050305030304" pitchFamily="18" charset="0"/>
                <a:ea typeface="+mj-ea"/>
                <a:cs typeface="+mj-cs"/>
              </a:rPr>
              <a:t>            </a:t>
            </a:r>
            <a:r>
              <a:rPr lang="en-US" sz="4000" b="1" u="sng" dirty="0">
                <a:solidFill>
                  <a:srgbClr val="C00000"/>
                </a:solidFill>
                <a:latin typeface="Book Antiqua" panose="02040602050305030304" pitchFamily="18" charset="0"/>
                <a:ea typeface="+mj-ea"/>
                <a:cs typeface="+mj-cs"/>
              </a:rPr>
              <a:t> </a:t>
            </a:r>
            <a:r>
              <a:rPr lang="en-US" sz="4000" b="1" i="0" u="none" strike="noStrike" dirty="0">
                <a:solidFill>
                  <a:schemeClr val="accent6">
                    <a:lumMod val="75000"/>
                  </a:schemeClr>
                </a:solidFill>
                <a:effectLst/>
                <a:latin typeface="Book Antiqua" panose="02040602050305030304" pitchFamily="18" charset="0"/>
                <a:hlinkClick r:id="rId5">
                  <a:extLst>
                    <a:ext uri="{A12FA001-AC4F-418D-AE19-62706E023703}">
                      <ahyp:hlinkClr xmlns:ahyp="http://schemas.microsoft.com/office/drawing/2018/hyperlinkcolor" val="tx"/>
                    </a:ext>
                  </a:extLst>
                </a:hlinkClick>
              </a:rPr>
              <a:t>Matthew 1:1-25</a:t>
            </a:r>
            <a:endParaRPr lang="en-US" sz="4000" b="1" i="1" u="sng" dirty="0">
              <a:solidFill>
                <a:schemeClr val="accent6">
                  <a:lumMod val="75000"/>
                </a:schemeClr>
              </a:solidFill>
              <a:latin typeface="Book Antiqua" panose="02040602050305030304" pitchFamily="18" charset="0"/>
              <a:ea typeface="+mj-ea"/>
              <a:cs typeface="+mj-cs"/>
            </a:endParaRP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7946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38449"/>
            <a:ext cx="11491784" cy="6740307"/>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The book of the </a:t>
            </a:r>
          </a:p>
          <a:p>
            <a:pPr algn="ctr" fontAlgn="base"/>
            <a:r>
              <a:rPr lang="en-US" sz="5400" b="0" i="0" dirty="0">
                <a:solidFill>
                  <a:schemeClr val="bg1"/>
                </a:solidFill>
                <a:effectLst/>
                <a:latin typeface="Book Antiqua" panose="02040602050305030304" pitchFamily="18" charset="0"/>
              </a:rPr>
              <a:t>genealogy of Jesus Christ,</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the son of David, the son </a:t>
            </a:r>
          </a:p>
          <a:p>
            <a:pPr algn="ctr" fontAlgn="base"/>
            <a:r>
              <a:rPr lang="en-US" sz="5400" b="0" i="0" dirty="0">
                <a:solidFill>
                  <a:schemeClr val="bg1"/>
                </a:solidFill>
                <a:effectLst/>
                <a:latin typeface="Book Antiqua" panose="02040602050305030304" pitchFamily="18" charset="0"/>
              </a:rPr>
              <a:t>of Abraham.</a:t>
            </a:r>
          </a:p>
          <a:p>
            <a:pPr algn="ctr" fontAlgn="base"/>
            <a:r>
              <a:rPr lang="en-US" sz="5400" b="0" i="0" dirty="0">
                <a:solidFill>
                  <a:schemeClr val="bg1"/>
                </a:solidFill>
                <a:effectLst/>
                <a:latin typeface="Book Antiqua" panose="02040602050305030304" pitchFamily="18" charset="0"/>
              </a:rPr>
              <a:t>Abraham became the father of Isaac,</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Isaac the father of Jacob,</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Jacob the father of Judah and </a:t>
            </a:r>
          </a:p>
          <a:p>
            <a:pPr algn="ctr" fontAlgn="base"/>
            <a:r>
              <a:rPr lang="en-US" sz="5400" b="0" i="0" dirty="0">
                <a:solidFill>
                  <a:schemeClr val="bg1"/>
                </a:solidFill>
                <a:effectLst/>
                <a:latin typeface="Book Antiqua" panose="02040602050305030304" pitchFamily="18" charset="0"/>
              </a:rPr>
              <a:t>his brothers.</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6133826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1049024"/>
            <a:ext cx="11269362"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Judah became the </a:t>
            </a:r>
          </a:p>
          <a:p>
            <a:pPr algn="ctr" fontAlgn="base"/>
            <a:r>
              <a:rPr lang="en-US" sz="5400" b="0" i="0" dirty="0">
                <a:solidFill>
                  <a:schemeClr val="bg1"/>
                </a:solidFill>
                <a:effectLst/>
                <a:latin typeface="Book Antiqua" panose="02040602050305030304" pitchFamily="18" charset="0"/>
              </a:rPr>
              <a:t>father of Perez and Zerah,</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whose mother was Tamar.</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Perez became the father of </a:t>
            </a:r>
            <a:r>
              <a:rPr lang="en-US" sz="5400" b="0" i="0" dirty="0" err="1">
                <a:solidFill>
                  <a:schemeClr val="bg1"/>
                </a:solidFill>
                <a:effectLst/>
                <a:latin typeface="Book Antiqua" panose="02040602050305030304" pitchFamily="18" charset="0"/>
              </a:rPr>
              <a:t>Hezron</a:t>
            </a:r>
            <a:r>
              <a:rPr lang="en-US" sz="5400" b="0" i="0" dirty="0">
                <a:solidFill>
                  <a:schemeClr val="bg1"/>
                </a:solidFill>
                <a:effectLst/>
                <a:latin typeface="Book Antiqua" panose="02040602050305030304" pitchFamily="18" charset="0"/>
              </a:rPr>
              <a:t>,</a:t>
            </a:r>
            <a:br>
              <a:rPr lang="en-US" sz="5400" dirty="0">
                <a:solidFill>
                  <a:schemeClr val="bg1"/>
                </a:solidFill>
                <a:latin typeface="Book Antiqua" panose="02040602050305030304" pitchFamily="18" charset="0"/>
              </a:rPr>
            </a:br>
            <a:r>
              <a:rPr lang="en-US" sz="5400" b="0" i="0" dirty="0" err="1">
                <a:solidFill>
                  <a:schemeClr val="bg1"/>
                </a:solidFill>
                <a:effectLst/>
                <a:latin typeface="Book Antiqua" panose="02040602050305030304" pitchFamily="18" charset="0"/>
              </a:rPr>
              <a:t>Hezron</a:t>
            </a:r>
            <a:r>
              <a:rPr lang="en-US" sz="5400" b="0" i="0" dirty="0">
                <a:solidFill>
                  <a:schemeClr val="bg1"/>
                </a:solidFill>
                <a:effectLst/>
                <a:latin typeface="Book Antiqua" panose="02040602050305030304" pitchFamily="18" charset="0"/>
              </a:rPr>
              <a:t> the father of Ram,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Ram the father of Amminadab.</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39966738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1049024"/>
            <a:ext cx="11269362" cy="4247317"/>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Amminadab became </a:t>
            </a:r>
          </a:p>
          <a:p>
            <a:pPr algn="ctr" fontAlgn="base"/>
            <a:r>
              <a:rPr lang="en-US" sz="5400" b="0" i="0" dirty="0">
                <a:solidFill>
                  <a:schemeClr val="bg1"/>
                </a:solidFill>
                <a:effectLst/>
                <a:latin typeface="Book Antiqua" panose="02040602050305030304" pitchFamily="18" charset="0"/>
              </a:rPr>
              <a:t>the father of Nahshon,</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Nahshon the father of Salmon,</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Salmon the father of Boaz,</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whose mother was Rahab.</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34039189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1861214"/>
            <a:ext cx="11269362" cy="341632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Boaz became the father </a:t>
            </a:r>
          </a:p>
          <a:p>
            <a:pPr algn="ctr" fontAlgn="base"/>
            <a:r>
              <a:rPr lang="en-US" sz="5400" b="0" i="0" dirty="0">
                <a:solidFill>
                  <a:schemeClr val="bg1"/>
                </a:solidFill>
                <a:effectLst/>
                <a:latin typeface="Book Antiqua" panose="02040602050305030304" pitchFamily="18" charset="0"/>
              </a:rPr>
              <a:t>of Obed, whose mother was Ruth.</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Obed became the father of Jesse,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Jesse the father of David the king.</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2111453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923987"/>
            <a:ext cx="11269362"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David became the </a:t>
            </a:r>
          </a:p>
          <a:p>
            <a:pPr algn="ctr" fontAlgn="base"/>
            <a:r>
              <a:rPr lang="en-US" sz="5400" b="0" i="0" dirty="0">
                <a:solidFill>
                  <a:schemeClr val="bg1"/>
                </a:solidFill>
                <a:effectLst/>
                <a:latin typeface="Book Antiqua" panose="02040602050305030304" pitchFamily="18" charset="0"/>
              </a:rPr>
              <a:t>father of Solomon,</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whose mother had been the wife of Uriah. Solomon became </a:t>
            </a:r>
          </a:p>
          <a:p>
            <a:pPr algn="ctr" fontAlgn="base"/>
            <a:r>
              <a:rPr lang="en-US" sz="5400" b="0" i="0" dirty="0">
                <a:solidFill>
                  <a:schemeClr val="bg1"/>
                </a:solidFill>
                <a:effectLst/>
                <a:latin typeface="Book Antiqua" panose="02040602050305030304" pitchFamily="18" charset="0"/>
              </a:rPr>
              <a:t>the father of Rehoboam,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Rehoboam the father of Abijah,</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32168274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461319" y="1558290"/>
            <a:ext cx="11269362" cy="4247317"/>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Abijah the father of </a:t>
            </a:r>
          </a:p>
          <a:p>
            <a:pPr algn="ctr" fontAlgn="base"/>
            <a:r>
              <a:rPr lang="en-US" sz="5400" b="0" i="0" dirty="0">
                <a:solidFill>
                  <a:schemeClr val="bg1"/>
                </a:solidFill>
                <a:effectLst/>
                <a:latin typeface="Book Antiqua" panose="02040602050305030304" pitchFamily="18" charset="0"/>
              </a:rPr>
              <a:t>Asaph. Asaph became </a:t>
            </a:r>
          </a:p>
          <a:p>
            <a:pPr algn="ctr" fontAlgn="base"/>
            <a:r>
              <a:rPr lang="en-US" sz="5400" b="0" i="0" dirty="0">
                <a:solidFill>
                  <a:schemeClr val="bg1"/>
                </a:solidFill>
                <a:effectLst/>
                <a:latin typeface="Book Antiqua" panose="02040602050305030304" pitchFamily="18" charset="0"/>
              </a:rPr>
              <a:t>the father of Jehoshaphat,</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Jehoshaphat the father of </a:t>
            </a:r>
            <a:r>
              <a:rPr lang="en-US" sz="5400" b="0" i="0" dirty="0" err="1">
                <a:solidFill>
                  <a:schemeClr val="bg1"/>
                </a:solidFill>
                <a:effectLst/>
                <a:latin typeface="Book Antiqua" panose="02040602050305030304" pitchFamily="18" charset="0"/>
              </a:rPr>
              <a:t>Joram</a:t>
            </a:r>
            <a:r>
              <a:rPr lang="en-US" sz="5400" b="0" i="0" dirty="0">
                <a:solidFill>
                  <a:schemeClr val="bg1"/>
                </a:solidFill>
                <a:effectLst/>
                <a:latin typeface="Book Antiqua" panose="02040602050305030304" pitchFamily="18" charset="0"/>
              </a:rPr>
              <a:t>,</a:t>
            </a:r>
            <a:br>
              <a:rPr lang="en-US" sz="5400" dirty="0">
                <a:solidFill>
                  <a:schemeClr val="bg1"/>
                </a:solidFill>
                <a:latin typeface="Book Antiqua" panose="02040602050305030304" pitchFamily="18" charset="0"/>
              </a:rPr>
            </a:br>
            <a:r>
              <a:rPr lang="en-US" sz="5400" b="0" i="0" dirty="0" err="1">
                <a:solidFill>
                  <a:schemeClr val="bg1"/>
                </a:solidFill>
                <a:effectLst/>
                <a:latin typeface="Book Antiqua" panose="02040602050305030304" pitchFamily="18" charset="0"/>
              </a:rPr>
              <a:t>Joram</a:t>
            </a:r>
            <a:r>
              <a:rPr lang="en-US" sz="5400" b="0" i="0" dirty="0">
                <a:solidFill>
                  <a:schemeClr val="bg1"/>
                </a:solidFill>
                <a:effectLst/>
                <a:latin typeface="Book Antiqua" panose="02040602050305030304" pitchFamily="18" charset="0"/>
              </a:rPr>
              <a:t> the father of Uzziah.</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9101937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813558"/>
            <a:ext cx="12112365" cy="590931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Uzziah became the </a:t>
            </a:r>
          </a:p>
          <a:p>
            <a:pPr algn="ctr" fontAlgn="base"/>
            <a:r>
              <a:rPr lang="en-US" sz="5400" b="0" i="0" dirty="0">
                <a:solidFill>
                  <a:schemeClr val="bg1"/>
                </a:solidFill>
                <a:effectLst/>
                <a:latin typeface="Book Antiqua" panose="02040602050305030304" pitchFamily="18" charset="0"/>
              </a:rPr>
              <a:t>father of Jotham,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Jotham the father of Ahaz,</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Ahaz the father of Hezekiah.</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Hezekiah became the </a:t>
            </a:r>
          </a:p>
          <a:p>
            <a:pPr algn="ctr" fontAlgn="base"/>
            <a:r>
              <a:rPr lang="en-US" sz="5400" b="0" i="0" dirty="0">
                <a:solidFill>
                  <a:schemeClr val="bg1"/>
                </a:solidFill>
                <a:effectLst/>
                <a:latin typeface="Book Antiqua" panose="02040602050305030304" pitchFamily="18" charset="0"/>
              </a:rPr>
              <a:t>father of Manasseh,</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Manasseh the father of Amos,</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41777801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30207" y="1644554"/>
            <a:ext cx="12032732" cy="4247317"/>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Amos the father of Josiah.</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Josiah became the father of </a:t>
            </a:r>
          </a:p>
          <a:p>
            <a:pPr algn="ctr" fontAlgn="base"/>
            <a:r>
              <a:rPr lang="en-US" sz="5400" b="0" i="0" dirty="0" err="1">
                <a:solidFill>
                  <a:schemeClr val="bg1"/>
                </a:solidFill>
                <a:effectLst/>
                <a:latin typeface="Book Antiqua" panose="02040602050305030304" pitchFamily="18" charset="0"/>
              </a:rPr>
              <a:t>Jechoniah</a:t>
            </a:r>
            <a:r>
              <a:rPr lang="en-US" sz="5400" b="0" i="0" dirty="0">
                <a:solidFill>
                  <a:schemeClr val="bg1"/>
                </a:solidFill>
                <a:effectLst/>
                <a:latin typeface="Book Antiqua" panose="02040602050305030304" pitchFamily="18" charset="0"/>
              </a:rPr>
              <a:t> and his brothers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at the time of the </a:t>
            </a:r>
          </a:p>
          <a:p>
            <a:pPr algn="ctr" fontAlgn="base"/>
            <a:r>
              <a:rPr lang="en-US" sz="5400" b="0" i="0" dirty="0">
                <a:solidFill>
                  <a:schemeClr val="bg1"/>
                </a:solidFill>
                <a:effectLst/>
                <a:latin typeface="Book Antiqua" panose="02040602050305030304" pitchFamily="18" charset="0"/>
              </a:rPr>
              <a:t>Babylonian exile.</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570983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524477" y="793539"/>
            <a:ext cx="10423609" cy="590931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After the Babylonian </a:t>
            </a:r>
          </a:p>
          <a:p>
            <a:pPr algn="ctr" fontAlgn="base"/>
            <a:r>
              <a:rPr lang="en-US" sz="5400" b="0" i="0" dirty="0">
                <a:solidFill>
                  <a:schemeClr val="bg1"/>
                </a:solidFill>
                <a:effectLst/>
                <a:latin typeface="Book Antiqua" panose="02040602050305030304" pitchFamily="18" charset="0"/>
              </a:rPr>
              <a:t>exile, </a:t>
            </a:r>
            <a:r>
              <a:rPr lang="en-US" sz="5400" b="0" i="0" dirty="0" err="1">
                <a:solidFill>
                  <a:schemeClr val="bg1"/>
                </a:solidFill>
                <a:effectLst/>
                <a:latin typeface="Book Antiqua" panose="02040602050305030304" pitchFamily="18" charset="0"/>
              </a:rPr>
              <a:t>Jechoniah</a:t>
            </a:r>
            <a:r>
              <a:rPr lang="en-US" sz="5400" b="0" i="0" dirty="0">
                <a:solidFill>
                  <a:schemeClr val="bg1"/>
                </a:solidFill>
                <a:effectLst/>
                <a:latin typeface="Book Antiqua" panose="02040602050305030304" pitchFamily="18" charset="0"/>
              </a:rPr>
              <a:t> became </a:t>
            </a:r>
          </a:p>
          <a:p>
            <a:pPr algn="ctr" fontAlgn="base"/>
            <a:r>
              <a:rPr lang="en-US" sz="5400" b="0" i="0" dirty="0">
                <a:solidFill>
                  <a:schemeClr val="bg1"/>
                </a:solidFill>
                <a:effectLst/>
                <a:latin typeface="Book Antiqua" panose="02040602050305030304" pitchFamily="18" charset="0"/>
              </a:rPr>
              <a:t>the father of </a:t>
            </a:r>
            <a:r>
              <a:rPr lang="en-US" sz="5400" b="0" i="0" dirty="0" err="1">
                <a:solidFill>
                  <a:schemeClr val="bg1"/>
                </a:solidFill>
                <a:effectLst/>
                <a:latin typeface="Book Antiqua" panose="02040602050305030304" pitchFamily="18" charset="0"/>
              </a:rPr>
              <a:t>Shealtiel</a:t>
            </a:r>
            <a:r>
              <a:rPr lang="en-US" sz="5400" b="0" i="0" dirty="0">
                <a:solidFill>
                  <a:schemeClr val="bg1"/>
                </a:solidFill>
                <a:effectLst/>
                <a:latin typeface="Book Antiqua" panose="02040602050305030304" pitchFamily="18" charset="0"/>
              </a:rPr>
              <a:t>,</a:t>
            </a:r>
            <a:br>
              <a:rPr lang="en-US" sz="5400" dirty="0">
                <a:solidFill>
                  <a:schemeClr val="bg1"/>
                </a:solidFill>
                <a:latin typeface="Book Antiqua" panose="02040602050305030304" pitchFamily="18" charset="0"/>
              </a:rPr>
            </a:br>
            <a:r>
              <a:rPr lang="en-US" sz="5400" b="0" i="0" dirty="0" err="1">
                <a:solidFill>
                  <a:schemeClr val="bg1"/>
                </a:solidFill>
                <a:effectLst/>
                <a:latin typeface="Book Antiqua" panose="02040602050305030304" pitchFamily="18" charset="0"/>
              </a:rPr>
              <a:t>Shealtiel</a:t>
            </a:r>
            <a:r>
              <a:rPr lang="en-US" sz="5400" b="0" i="0" dirty="0">
                <a:solidFill>
                  <a:schemeClr val="bg1"/>
                </a:solidFill>
                <a:effectLst/>
                <a:latin typeface="Book Antiqua" panose="02040602050305030304" pitchFamily="18" charset="0"/>
              </a:rPr>
              <a:t> the father </a:t>
            </a:r>
          </a:p>
          <a:p>
            <a:pPr algn="ctr" fontAlgn="base"/>
            <a:r>
              <a:rPr lang="en-US" sz="5400" b="0" i="0" dirty="0">
                <a:solidFill>
                  <a:schemeClr val="bg1"/>
                </a:solidFill>
                <a:effectLst/>
                <a:latin typeface="Book Antiqua" panose="02040602050305030304" pitchFamily="18" charset="0"/>
              </a:rPr>
              <a:t>of Zerubbabel,</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Zerubbabel the father </a:t>
            </a:r>
          </a:p>
          <a:p>
            <a:pPr algn="ctr" fontAlgn="base"/>
            <a:r>
              <a:rPr lang="en-US" sz="5400" b="0" i="0" dirty="0">
                <a:solidFill>
                  <a:schemeClr val="bg1"/>
                </a:solidFill>
                <a:effectLst/>
                <a:latin typeface="Book Antiqua" panose="02040602050305030304" pitchFamily="18" charset="0"/>
              </a:rPr>
              <a:t>of Abiud.</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9883053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524477" y="793539"/>
            <a:ext cx="10423609"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Abiud became the father </a:t>
            </a:r>
          </a:p>
          <a:p>
            <a:pPr algn="ctr" fontAlgn="base"/>
            <a:r>
              <a:rPr lang="en-US" sz="5400" b="0" i="0" dirty="0">
                <a:solidFill>
                  <a:schemeClr val="bg1"/>
                </a:solidFill>
                <a:effectLst/>
                <a:latin typeface="Book Antiqua" panose="02040602050305030304" pitchFamily="18" charset="0"/>
              </a:rPr>
              <a:t>of Eliakim,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Eliakim the father of </a:t>
            </a:r>
            <a:r>
              <a:rPr lang="en-US" sz="5400" b="0" i="0" dirty="0" err="1">
                <a:solidFill>
                  <a:schemeClr val="bg1"/>
                </a:solidFill>
                <a:effectLst/>
                <a:latin typeface="Book Antiqua" panose="02040602050305030304" pitchFamily="18" charset="0"/>
              </a:rPr>
              <a:t>Azor</a:t>
            </a:r>
            <a:r>
              <a:rPr lang="en-US" sz="5400" b="0" i="0" dirty="0">
                <a:solidFill>
                  <a:schemeClr val="bg1"/>
                </a:solidFill>
                <a:effectLst/>
                <a:latin typeface="Book Antiqua" panose="02040602050305030304" pitchFamily="18" charset="0"/>
              </a:rPr>
              <a:t>,</a:t>
            </a:r>
            <a:br>
              <a:rPr lang="en-US" sz="5400" dirty="0">
                <a:solidFill>
                  <a:schemeClr val="bg1"/>
                </a:solidFill>
                <a:latin typeface="Book Antiqua" panose="02040602050305030304" pitchFamily="18" charset="0"/>
              </a:rPr>
            </a:br>
            <a:r>
              <a:rPr lang="en-US" sz="5400" b="0" i="0" dirty="0" err="1">
                <a:solidFill>
                  <a:schemeClr val="bg1"/>
                </a:solidFill>
                <a:effectLst/>
                <a:latin typeface="Book Antiqua" panose="02040602050305030304" pitchFamily="18" charset="0"/>
              </a:rPr>
              <a:t>Azor</a:t>
            </a:r>
            <a:r>
              <a:rPr lang="en-US" sz="5400" b="0" i="0" dirty="0">
                <a:solidFill>
                  <a:schemeClr val="bg1"/>
                </a:solidFill>
                <a:effectLst/>
                <a:latin typeface="Book Antiqua" panose="02040602050305030304" pitchFamily="18" charset="0"/>
              </a:rPr>
              <a:t> the father of Zadok.</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Zadok became the father </a:t>
            </a:r>
          </a:p>
          <a:p>
            <a:pPr algn="ctr" fontAlgn="base"/>
            <a:r>
              <a:rPr lang="en-US" sz="5400" b="0" i="0" dirty="0">
                <a:solidFill>
                  <a:schemeClr val="bg1"/>
                </a:solidFill>
                <a:effectLst/>
                <a:latin typeface="Book Antiqua" panose="02040602050305030304" pitchFamily="18" charset="0"/>
              </a:rPr>
              <a:t>of Achim,</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28536336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409289" y="1324713"/>
            <a:ext cx="10423609" cy="4247317"/>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Achim the father of Eliud,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Eliud the father of Eleazar.</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Eleazar became the father </a:t>
            </a:r>
          </a:p>
          <a:p>
            <a:pPr algn="ctr" fontAlgn="base"/>
            <a:r>
              <a:rPr lang="en-US" sz="5400" b="0" i="0" dirty="0">
                <a:solidFill>
                  <a:schemeClr val="bg1"/>
                </a:solidFill>
                <a:effectLst/>
                <a:latin typeface="Book Antiqua" panose="02040602050305030304" pitchFamily="18" charset="0"/>
              </a:rPr>
              <a:t>of </a:t>
            </a:r>
            <a:r>
              <a:rPr lang="en-US" sz="5400" b="0" i="0" dirty="0" err="1">
                <a:solidFill>
                  <a:schemeClr val="bg1"/>
                </a:solidFill>
                <a:effectLst/>
                <a:latin typeface="Book Antiqua" panose="02040602050305030304" pitchFamily="18" charset="0"/>
              </a:rPr>
              <a:t>Matthan</a:t>
            </a:r>
            <a:r>
              <a:rPr lang="en-US" sz="5400" b="0" i="0" dirty="0">
                <a:solidFill>
                  <a:schemeClr val="bg1"/>
                </a:solidFill>
                <a:effectLst/>
                <a:latin typeface="Book Antiqua" panose="02040602050305030304" pitchFamily="18" charset="0"/>
              </a:rPr>
              <a:t>,</a:t>
            </a:r>
            <a:br>
              <a:rPr lang="en-US" sz="5400" dirty="0">
                <a:solidFill>
                  <a:schemeClr val="bg1"/>
                </a:solidFill>
                <a:latin typeface="Book Antiqua" panose="02040602050305030304" pitchFamily="18" charset="0"/>
              </a:rPr>
            </a:br>
            <a:r>
              <a:rPr lang="en-US" sz="5400" b="0" i="0" dirty="0" err="1">
                <a:solidFill>
                  <a:schemeClr val="bg1"/>
                </a:solidFill>
                <a:effectLst/>
                <a:latin typeface="Book Antiqua" panose="02040602050305030304" pitchFamily="18" charset="0"/>
              </a:rPr>
              <a:t>Matthan</a:t>
            </a:r>
            <a:r>
              <a:rPr lang="en-US" sz="5400" b="0" i="0" dirty="0">
                <a:solidFill>
                  <a:schemeClr val="bg1"/>
                </a:solidFill>
                <a:effectLst/>
                <a:latin typeface="Book Antiqua" panose="02040602050305030304" pitchFamily="18" charset="0"/>
              </a:rPr>
              <a:t> the father of Jacob,</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5719569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884195" y="373552"/>
            <a:ext cx="10423609" cy="6740307"/>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Jacob the father of </a:t>
            </a:r>
          </a:p>
          <a:p>
            <a:pPr algn="ctr" fontAlgn="base"/>
            <a:r>
              <a:rPr lang="en-US" sz="5400" b="0" i="0" dirty="0">
                <a:solidFill>
                  <a:schemeClr val="bg1"/>
                </a:solidFill>
                <a:effectLst/>
                <a:latin typeface="Book Antiqua" panose="02040602050305030304" pitchFamily="18" charset="0"/>
              </a:rPr>
              <a:t>Joseph, the husband of </a:t>
            </a:r>
          </a:p>
          <a:p>
            <a:pPr algn="ctr" fontAlgn="base"/>
            <a:r>
              <a:rPr lang="en-US" sz="5400" b="0" i="0" dirty="0">
                <a:solidFill>
                  <a:schemeClr val="bg1"/>
                </a:solidFill>
                <a:effectLst/>
                <a:latin typeface="Book Antiqua" panose="02040602050305030304" pitchFamily="18" charset="0"/>
              </a:rPr>
              <a:t>Mary.</a:t>
            </a:r>
            <a:r>
              <a:rPr lang="en-US" sz="5400" dirty="0">
                <a:solidFill>
                  <a:schemeClr val="bg1"/>
                </a:solidFill>
                <a:latin typeface="Book Antiqua" panose="02040602050305030304" pitchFamily="18" charset="0"/>
              </a:rPr>
              <a:t> </a:t>
            </a:r>
            <a:r>
              <a:rPr lang="en-US" sz="5400" b="0" i="0" dirty="0">
                <a:solidFill>
                  <a:schemeClr val="bg1"/>
                </a:solidFill>
                <a:effectLst/>
                <a:latin typeface="Book Antiqua" panose="02040602050305030304" pitchFamily="18" charset="0"/>
              </a:rPr>
              <a:t>Of her was born </a:t>
            </a:r>
          </a:p>
          <a:p>
            <a:pPr algn="ctr" fontAlgn="base"/>
            <a:r>
              <a:rPr lang="en-US" sz="5400" b="0" i="0" dirty="0">
                <a:solidFill>
                  <a:schemeClr val="bg1"/>
                </a:solidFill>
                <a:effectLst/>
                <a:latin typeface="Book Antiqua" panose="02040602050305030304" pitchFamily="18" charset="0"/>
              </a:rPr>
              <a:t>Jesus who is called the Christ.</a:t>
            </a:r>
          </a:p>
          <a:p>
            <a:pPr algn="ctr" fontAlgn="base"/>
            <a:r>
              <a:rPr lang="en-US" sz="5400" b="0" i="0" dirty="0">
                <a:solidFill>
                  <a:schemeClr val="bg1"/>
                </a:solidFill>
                <a:effectLst/>
                <a:latin typeface="Book Antiqua" panose="02040602050305030304" pitchFamily="18" charset="0"/>
              </a:rPr>
              <a:t>Thus the total number </a:t>
            </a:r>
          </a:p>
          <a:p>
            <a:pPr algn="ctr" fontAlgn="base"/>
            <a:r>
              <a:rPr lang="en-US" sz="5400" b="0" i="0" dirty="0">
                <a:solidFill>
                  <a:schemeClr val="bg1"/>
                </a:solidFill>
                <a:effectLst/>
                <a:latin typeface="Book Antiqua" panose="02040602050305030304" pitchFamily="18" charset="0"/>
              </a:rPr>
              <a:t>of generations</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from Abraham to David</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is fourteen generations;</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28751222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884195" y="1156112"/>
            <a:ext cx="10423609" cy="5078313"/>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from David to the </a:t>
            </a:r>
          </a:p>
          <a:p>
            <a:pPr algn="ctr" fontAlgn="base"/>
            <a:r>
              <a:rPr lang="en-US" sz="5400" b="0" i="0" dirty="0">
                <a:solidFill>
                  <a:schemeClr val="bg1"/>
                </a:solidFill>
                <a:effectLst/>
                <a:latin typeface="Book Antiqua" panose="02040602050305030304" pitchFamily="18" charset="0"/>
              </a:rPr>
              <a:t>Babylonian exile,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fourteen generations;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from the Babylonian exile </a:t>
            </a:r>
          </a:p>
          <a:p>
            <a:pPr algn="ctr" fontAlgn="base"/>
            <a:r>
              <a:rPr lang="en-US" sz="5400" b="0" i="0" dirty="0">
                <a:solidFill>
                  <a:schemeClr val="bg1"/>
                </a:solidFill>
                <a:effectLst/>
                <a:latin typeface="Book Antiqua" panose="02040602050305030304" pitchFamily="18" charset="0"/>
              </a:rPr>
              <a:t>to the Christ,</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fourteen generations.</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4020892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420132" y="716565"/>
            <a:ext cx="9885404" cy="590931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Now this is how the birth </a:t>
            </a:r>
          </a:p>
          <a:p>
            <a:pPr algn="ctr" fontAlgn="base"/>
            <a:r>
              <a:rPr lang="en-US" sz="5400" b="0" i="0" dirty="0">
                <a:solidFill>
                  <a:schemeClr val="bg1"/>
                </a:solidFill>
                <a:effectLst/>
                <a:latin typeface="Book Antiqua" panose="02040602050305030304" pitchFamily="18" charset="0"/>
              </a:rPr>
              <a:t>of Jesus Christ came about.</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When his mother Mary was betrothed to Joseph,</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but before they lived together,</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she was found with child through the Holy Spirit.</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27774971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1153298" y="1595040"/>
            <a:ext cx="9885404" cy="4247317"/>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Joseph her husband, </a:t>
            </a:r>
          </a:p>
          <a:p>
            <a:pPr algn="ctr" fontAlgn="base"/>
            <a:r>
              <a:rPr lang="en-US" sz="5400" b="0" i="0" dirty="0">
                <a:solidFill>
                  <a:schemeClr val="bg1"/>
                </a:solidFill>
                <a:effectLst/>
                <a:latin typeface="Book Antiqua" panose="02040602050305030304" pitchFamily="18" charset="0"/>
              </a:rPr>
              <a:t>since he was a righteous </a:t>
            </a:r>
          </a:p>
          <a:p>
            <a:pPr algn="ctr" fontAlgn="base"/>
            <a:r>
              <a:rPr lang="en-US" sz="5400" b="0" i="0" dirty="0">
                <a:solidFill>
                  <a:schemeClr val="bg1"/>
                </a:solidFill>
                <a:effectLst/>
                <a:latin typeface="Book Antiqua" panose="02040602050305030304" pitchFamily="18" charset="0"/>
              </a:rPr>
              <a:t>man, yet unwilling to expose her to shame, decided to divorce her quietly.</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9848850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0" y="851189"/>
            <a:ext cx="11911914" cy="590931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Such was his intention </a:t>
            </a:r>
          </a:p>
          <a:p>
            <a:pPr algn="ctr" fontAlgn="base"/>
            <a:r>
              <a:rPr lang="en-US" sz="5400" b="0" i="0" dirty="0">
                <a:solidFill>
                  <a:schemeClr val="bg1"/>
                </a:solidFill>
                <a:effectLst/>
                <a:latin typeface="Book Antiqua" panose="02040602050305030304" pitchFamily="18" charset="0"/>
              </a:rPr>
              <a:t>when, behold,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angel of the Lord </a:t>
            </a:r>
          </a:p>
          <a:p>
            <a:pPr algn="ctr" fontAlgn="base"/>
            <a:r>
              <a:rPr lang="en-US" sz="5400" b="0" i="0" dirty="0">
                <a:solidFill>
                  <a:schemeClr val="bg1"/>
                </a:solidFill>
                <a:effectLst/>
                <a:latin typeface="Book Antiqua" panose="02040602050305030304" pitchFamily="18" charset="0"/>
              </a:rPr>
              <a:t>appeared to him in a dream and said,</a:t>
            </a:r>
            <a:br>
              <a:rPr lang="en-US" sz="5400" dirty="0">
                <a:solidFill>
                  <a:schemeClr val="bg1"/>
                </a:solidFill>
                <a:latin typeface="Book Antiqua" panose="02040602050305030304" pitchFamily="18" charset="0"/>
              </a:rPr>
            </a:br>
            <a:r>
              <a:rPr lang="en-US" sz="5400" b="0" i="1" dirty="0">
                <a:solidFill>
                  <a:schemeClr val="bg1"/>
                </a:solidFill>
                <a:effectLst/>
                <a:latin typeface="Book Antiqua" panose="02040602050305030304" pitchFamily="18" charset="0"/>
              </a:rPr>
              <a:t>“Joseph, son of David,</a:t>
            </a:r>
            <a:br>
              <a:rPr lang="en-US" sz="5400" i="1" dirty="0">
                <a:solidFill>
                  <a:schemeClr val="bg1"/>
                </a:solidFill>
                <a:latin typeface="Book Antiqua" panose="02040602050305030304" pitchFamily="18" charset="0"/>
              </a:rPr>
            </a:br>
            <a:r>
              <a:rPr lang="en-US" sz="5400" b="0" i="1" dirty="0">
                <a:solidFill>
                  <a:schemeClr val="bg1"/>
                </a:solidFill>
                <a:effectLst/>
                <a:latin typeface="Book Antiqua" panose="02040602050305030304" pitchFamily="18" charset="0"/>
              </a:rPr>
              <a:t>do not be afraid to take Mary </a:t>
            </a:r>
          </a:p>
          <a:p>
            <a:pPr algn="ctr" fontAlgn="base"/>
            <a:r>
              <a:rPr lang="en-US" sz="5400" b="0" i="1" dirty="0">
                <a:solidFill>
                  <a:schemeClr val="bg1"/>
                </a:solidFill>
                <a:effectLst/>
                <a:latin typeface="Book Antiqua" panose="02040602050305030304" pitchFamily="18" charset="0"/>
              </a:rPr>
              <a:t>your wife into your home.</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4578689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634456" y="851189"/>
            <a:ext cx="12192000" cy="5909310"/>
          </a:xfrm>
          <a:prstGeom prst="rect">
            <a:avLst/>
          </a:prstGeom>
          <a:noFill/>
        </p:spPr>
        <p:txBody>
          <a:bodyPr wrap="square">
            <a:spAutoFit/>
          </a:bodyPr>
          <a:lstStyle/>
          <a:p>
            <a:pPr algn="ctr" fontAlgn="base"/>
            <a:r>
              <a:rPr lang="en-US" sz="5400" b="0" i="1" dirty="0">
                <a:solidFill>
                  <a:schemeClr val="bg1"/>
                </a:solidFill>
                <a:effectLst/>
                <a:latin typeface="Book Antiqua" panose="02040602050305030304" pitchFamily="18" charset="0"/>
              </a:rPr>
              <a:t>For it is through the Holy </a:t>
            </a:r>
          </a:p>
          <a:p>
            <a:pPr algn="ctr" fontAlgn="base"/>
            <a:r>
              <a:rPr lang="en-US" sz="5400" b="0" i="1" dirty="0">
                <a:solidFill>
                  <a:schemeClr val="bg1"/>
                </a:solidFill>
                <a:effectLst/>
                <a:latin typeface="Book Antiqua" panose="02040602050305030304" pitchFamily="18" charset="0"/>
              </a:rPr>
              <a:t>Spirit that this child has been </a:t>
            </a:r>
          </a:p>
          <a:p>
            <a:pPr algn="ctr" fontAlgn="base"/>
            <a:r>
              <a:rPr lang="en-US" sz="5400" b="0" i="1" dirty="0">
                <a:solidFill>
                  <a:schemeClr val="bg1"/>
                </a:solidFill>
                <a:effectLst/>
                <a:latin typeface="Book Antiqua" panose="02040602050305030304" pitchFamily="18" charset="0"/>
              </a:rPr>
              <a:t>conceived in her.</a:t>
            </a:r>
            <a:br>
              <a:rPr lang="en-US" sz="5400" i="1" dirty="0">
                <a:solidFill>
                  <a:schemeClr val="bg1"/>
                </a:solidFill>
                <a:latin typeface="Book Antiqua" panose="02040602050305030304" pitchFamily="18" charset="0"/>
              </a:rPr>
            </a:br>
            <a:r>
              <a:rPr lang="en-US" sz="5400" b="0" i="1" dirty="0">
                <a:solidFill>
                  <a:schemeClr val="bg1"/>
                </a:solidFill>
                <a:effectLst/>
                <a:latin typeface="Book Antiqua" panose="02040602050305030304" pitchFamily="18" charset="0"/>
              </a:rPr>
              <a:t>She will bear a son and you </a:t>
            </a:r>
          </a:p>
          <a:p>
            <a:pPr algn="ctr" fontAlgn="base"/>
            <a:r>
              <a:rPr lang="en-US" sz="5400" b="0" i="1" dirty="0">
                <a:solidFill>
                  <a:schemeClr val="bg1"/>
                </a:solidFill>
                <a:effectLst/>
                <a:latin typeface="Book Antiqua" panose="02040602050305030304" pitchFamily="18" charset="0"/>
              </a:rPr>
              <a:t>are to name him Jesus,</a:t>
            </a:r>
            <a:br>
              <a:rPr lang="en-US" sz="5400" i="1" dirty="0">
                <a:solidFill>
                  <a:schemeClr val="bg1"/>
                </a:solidFill>
                <a:latin typeface="Book Antiqua" panose="02040602050305030304" pitchFamily="18" charset="0"/>
              </a:rPr>
            </a:br>
            <a:r>
              <a:rPr lang="en-US" sz="5400" b="0" i="1" dirty="0">
                <a:solidFill>
                  <a:schemeClr val="bg1"/>
                </a:solidFill>
                <a:effectLst/>
                <a:latin typeface="Book Antiqua" panose="02040602050305030304" pitchFamily="18" charset="0"/>
              </a:rPr>
              <a:t>because he will save his people </a:t>
            </a:r>
          </a:p>
          <a:p>
            <a:pPr algn="ctr" fontAlgn="base"/>
            <a:r>
              <a:rPr lang="en-US" sz="5400" b="0" i="1" dirty="0">
                <a:solidFill>
                  <a:schemeClr val="bg1"/>
                </a:solidFill>
                <a:effectLst/>
                <a:latin typeface="Book Antiqua" panose="02040602050305030304" pitchFamily="18" charset="0"/>
              </a:rPr>
              <a:t>from their sins.”</a:t>
            </a: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40941546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518984" y="851189"/>
            <a:ext cx="11038560" cy="590931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All this took place to </a:t>
            </a:r>
          </a:p>
          <a:p>
            <a:pPr algn="ctr" fontAlgn="base"/>
            <a:r>
              <a:rPr lang="en-US" sz="5400" b="0" i="0" dirty="0">
                <a:solidFill>
                  <a:schemeClr val="bg1"/>
                </a:solidFill>
                <a:effectLst/>
                <a:latin typeface="Book Antiqua" panose="02040602050305030304" pitchFamily="18" charset="0"/>
              </a:rPr>
              <a:t>Fulfill what the Lord had </a:t>
            </a:r>
          </a:p>
          <a:p>
            <a:pPr algn="ctr" fontAlgn="base"/>
            <a:r>
              <a:rPr lang="en-US" sz="5400" b="0" i="0" dirty="0">
                <a:solidFill>
                  <a:schemeClr val="bg1"/>
                </a:solidFill>
                <a:effectLst/>
                <a:latin typeface="Book Antiqua" panose="02040602050305030304" pitchFamily="18" charset="0"/>
              </a:rPr>
              <a:t>said through the prophet:</a:t>
            </a:r>
            <a:br>
              <a:rPr lang="en-US" sz="5400" dirty="0">
                <a:solidFill>
                  <a:schemeClr val="bg1"/>
                </a:solidFill>
                <a:latin typeface="Book Antiqua" panose="02040602050305030304" pitchFamily="18" charset="0"/>
              </a:rPr>
            </a:br>
            <a:r>
              <a:rPr lang="en-US" sz="5400" b="0" i="1" dirty="0">
                <a:solidFill>
                  <a:schemeClr val="bg1"/>
                </a:solidFill>
                <a:effectLst/>
                <a:latin typeface="Book Antiqua" panose="02040602050305030304" pitchFamily="18" charset="0"/>
              </a:rPr>
              <a:t>Behold, the virgin shall conceive </a:t>
            </a:r>
          </a:p>
          <a:p>
            <a:pPr algn="ctr" fontAlgn="base"/>
            <a:r>
              <a:rPr lang="en-US" sz="5400" b="0" i="1" dirty="0">
                <a:solidFill>
                  <a:schemeClr val="bg1"/>
                </a:solidFill>
                <a:effectLst/>
                <a:latin typeface="Book Antiqua" panose="02040602050305030304" pitchFamily="18" charset="0"/>
              </a:rPr>
              <a:t>and bear a son,</a:t>
            </a:r>
            <a:br>
              <a:rPr lang="en-US" sz="5400" b="0" i="1" dirty="0">
                <a:solidFill>
                  <a:schemeClr val="bg1"/>
                </a:solidFill>
                <a:effectLst/>
                <a:latin typeface="Book Antiqua" panose="02040602050305030304" pitchFamily="18" charset="0"/>
              </a:rPr>
            </a:br>
            <a:r>
              <a:rPr lang="en-US" sz="5400" b="0" i="1" dirty="0">
                <a:solidFill>
                  <a:schemeClr val="bg1"/>
                </a:solidFill>
                <a:effectLst/>
                <a:latin typeface="Book Antiqua" panose="02040602050305030304" pitchFamily="18" charset="0"/>
              </a:rPr>
              <a:t>and they shall name him Emmanuel,</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which means </a:t>
            </a:r>
            <a:r>
              <a:rPr lang="en-US" sz="5400" b="1" i="0" dirty="0">
                <a:solidFill>
                  <a:schemeClr val="bg1"/>
                </a:solidFill>
                <a:effectLst/>
                <a:latin typeface="Book Antiqua" panose="02040602050305030304" pitchFamily="18" charset="0"/>
              </a:rPr>
              <a:t>“God is with us.”</a:t>
            </a:r>
            <a:endParaRPr lang="en-US" sz="5400" b="1" i="1" dirty="0">
              <a:solidFill>
                <a:schemeClr val="bg1"/>
              </a:solidFill>
              <a:effectLst/>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31804079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D126F534-8F06-EFF2-DE96-458181E62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B44C6E-9C6C-4834-9E04-B6A09A8E0A84}"/>
              </a:ext>
            </a:extLst>
          </p:cNvPr>
          <p:cNvSpPr/>
          <p:nvPr/>
        </p:nvSpPr>
        <p:spPr>
          <a:xfrm>
            <a:off x="0" y="0"/>
            <a:ext cx="12192000" cy="68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35C0B2B-1A7F-4835-8436-4DF613144C50}"/>
              </a:ext>
            </a:extLst>
          </p:cNvPr>
          <p:cNvSpPr>
            <a:spLocks noGrp="1"/>
          </p:cNvSpPr>
          <p:nvPr>
            <p:ph type="ctrTitle" idx="4294967295"/>
          </p:nvPr>
        </p:nvSpPr>
        <p:spPr>
          <a:xfrm>
            <a:off x="4542503" y="1558290"/>
            <a:ext cx="4144297" cy="1141413"/>
          </a:xfrm>
        </p:spPr>
        <p:txBody>
          <a:bodyPr>
            <a:normAutofit fontScale="90000"/>
          </a:bodyPr>
          <a:lstStyle/>
          <a:p>
            <a:pPr algn="ctr"/>
            <a:r>
              <a:rPr lang="en-US" sz="4000" dirty="0">
                <a:solidFill>
                  <a:schemeClr val="accent4">
                    <a:lumMod val="75000"/>
                  </a:schemeClr>
                </a:solidFill>
                <a:latin typeface="Baskerville Old Face" panose="02020602080505020303" pitchFamily="18" charset="0"/>
              </a:rPr>
              <a:t>Entrance Hymn</a:t>
            </a: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br>
              <a:rPr lang="en-US" sz="4000" dirty="0">
                <a:solidFill>
                  <a:schemeClr val="accent4">
                    <a:lumMod val="75000"/>
                  </a:schemeClr>
                </a:solidFill>
                <a:latin typeface="Baskerville Old Face" panose="02020602080505020303" pitchFamily="18" charset="0"/>
              </a:rPr>
            </a:br>
            <a:r>
              <a:rPr lang="en-US" sz="4000" dirty="0">
                <a:solidFill>
                  <a:schemeClr val="accent4">
                    <a:lumMod val="75000"/>
                  </a:schemeClr>
                </a:solidFill>
                <a:latin typeface="Baskerville Old Face" panose="02020602080505020303" pitchFamily="18" charset="0"/>
              </a:rPr>
              <a:t>O Come All Ye Faithful</a:t>
            </a:r>
          </a:p>
        </p:txBody>
      </p:sp>
      <p:pic>
        <p:nvPicPr>
          <p:cNvPr id="5" name="Picture 2" descr="silhouette of trees">
            <a:extLst>
              <a:ext uri="{FF2B5EF4-FFF2-40B4-BE49-F238E27FC236}">
                <a16:creationId xmlns:a16="http://schemas.microsoft.com/office/drawing/2014/main" id="{DCF444DB-A60D-893D-2066-17D14DB670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houette of trees">
            <a:extLst>
              <a:ext uri="{FF2B5EF4-FFF2-40B4-BE49-F238E27FC236}">
                <a16:creationId xmlns:a16="http://schemas.microsoft.com/office/drawing/2014/main" id="{9FA2494C-529A-9D38-EAC7-6DF17CF6C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12" r="1" b="1"/>
          <a:stretch/>
        </p:blipFill>
        <p:spPr bwMode="auto">
          <a:xfrm>
            <a:off x="0" y="33921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BC063B-5616-5C00-16D4-FB15C204BF4F}"/>
              </a:ext>
            </a:extLst>
          </p:cNvPr>
          <p:cNvSpPr txBox="1"/>
          <p:nvPr/>
        </p:nvSpPr>
        <p:spPr>
          <a:xfrm>
            <a:off x="296562" y="999470"/>
            <a:ext cx="11038560" cy="5909310"/>
          </a:xfrm>
          <a:prstGeom prst="rect">
            <a:avLst/>
          </a:prstGeom>
          <a:noFill/>
        </p:spPr>
        <p:txBody>
          <a:bodyPr wrap="square">
            <a:spAutoFit/>
          </a:bodyPr>
          <a:lstStyle/>
          <a:p>
            <a:pPr algn="ctr" fontAlgn="base"/>
            <a:r>
              <a:rPr lang="en-US" sz="5400" b="0" i="0" dirty="0">
                <a:solidFill>
                  <a:schemeClr val="bg1"/>
                </a:solidFill>
                <a:effectLst/>
                <a:latin typeface="Book Antiqua" panose="02040602050305030304" pitchFamily="18" charset="0"/>
              </a:rPr>
              <a:t>When Joseph awoke,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he did as the angel of </a:t>
            </a:r>
          </a:p>
          <a:p>
            <a:pPr algn="ctr" fontAlgn="base"/>
            <a:r>
              <a:rPr lang="en-US" sz="5400" b="0" i="0" dirty="0">
                <a:solidFill>
                  <a:schemeClr val="bg1"/>
                </a:solidFill>
                <a:effectLst/>
                <a:latin typeface="Book Antiqua" panose="02040602050305030304" pitchFamily="18" charset="0"/>
              </a:rPr>
              <a:t>the Lord had commanded him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took his wife into his home.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He had no relations with her until she bore a son,</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he named him Jesus.</a:t>
            </a:r>
            <a:endParaRPr lang="en-US" sz="5400" b="1" i="1" dirty="0">
              <a:solidFill>
                <a:schemeClr val="bg1"/>
              </a:solidFill>
              <a:effectLst/>
              <a:latin typeface="Book Antiqua" panose="02040602050305030304" pitchFamily="18" charset="0"/>
            </a:endParaRPr>
          </a:p>
        </p:txBody>
      </p:sp>
      <p:pic>
        <p:nvPicPr>
          <p:cNvPr id="3" name="Picture 6" descr="Bethlehem Night Sky Loop | Vision 111 | WorshipHouse Media">
            <a:extLst>
              <a:ext uri="{FF2B5EF4-FFF2-40B4-BE49-F238E27FC236}">
                <a16:creationId xmlns:a16="http://schemas.microsoft.com/office/drawing/2014/main" id="{D367F7E8-80B6-6057-8F4E-02816AAB657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8022" b="30396"/>
          <a:stretch/>
        </p:blipFill>
        <p:spPr bwMode="auto">
          <a:xfrm>
            <a:off x="9553430" y="0"/>
            <a:ext cx="2558936" cy="27425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7C4369-98FF-6B70-9D57-80EF9D5ABEF8}"/>
              </a:ext>
            </a:extLst>
          </p:cNvPr>
          <p:cNvSpPr txBox="1"/>
          <p:nvPr/>
        </p:nvSpPr>
        <p:spPr>
          <a:xfrm>
            <a:off x="0" y="232125"/>
            <a:ext cx="3682314" cy="584774"/>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Gospel Reading</a:t>
            </a:r>
          </a:p>
        </p:txBody>
      </p:sp>
    </p:spTree>
    <p:extLst>
      <p:ext uri="{BB962C8B-B14F-4D97-AF65-F5344CB8AC3E}">
        <p14:creationId xmlns:p14="http://schemas.microsoft.com/office/powerpoint/2010/main" val="11314779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869479D2-C3D6-622C-4A34-7908D16A1D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80B430F-E4FE-CA54-195A-D153C74A7E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40" r="-1" b="13608"/>
          <a:stretch/>
        </p:blipFill>
        <p:spPr bwMode="auto">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360E031-95C0-7B36-20AC-B9B2E5F4D740}"/>
              </a:ext>
            </a:extLst>
          </p:cNvPr>
          <p:cNvSpPr txBox="1"/>
          <p:nvPr/>
        </p:nvSpPr>
        <p:spPr>
          <a:xfrm>
            <a:off x="523875" y="5317240"/>
            <a:ext cx="11210925" cy="744836"/>
          </a:xfrm>
          <a:prstGeom prst="rect">
            <a:avLst/>
          </a:prstGeom>
        </p:spPr>
        <p:txBody>
          <a:bodyPr vert="horz" lIns="91440" tIns="45720" rIns="91440" bIns="45720" rtlCol="0" anchor="ctr">
            <a:normAutofit fontScale="85000" lnSpcReduction="10000"/>
          </a:bodyPr>
          <a:lstStyle/>
          <a:p>
            <a:pPr algn="ctr">
              <a:lnSpc>
                <a:spcPct val="90000"/>
              </a:lnSpc>
              <a:spcBef>
                <a:spcPct val="0"/>
              </a:spcBef>
              <a:spcAft>
                <a:spcPts val="600"/>
              </a:spcAft>
            </a:pPr>
            <a:r>
              <a:rPr lang="en-US" sz="4000" b="1" u="sng" dirty="0">
                <a:solidFill>
                  <a:srgbClr val="C00000"/>
                </a:solidFill>
                <a:latin typeface="Book Antiqua" panose="02040602050305030304" pitchFamily="18" charset="0"/>
                <a:ea typeface="+mj-ea"/>
                <a:cs typeface="+mj-cs"/>
              </a:rPr>
              <a:t>The Gospel of the Lord </a:t>
            </a:r>
            <a:r>
              <a:rPr lang="en-US" sz="4000" b="1" dirty="0">
                <a:solidFill>
                  <a:srgbClr val="C00000"/>
                </a:solidFill>
                <a:latin typeface="Book Antiqua" panose="02040602050305030304" pitchFamily="18" charset="0"/>
                <a:ea typeface="+mj-ea"/>
                <a:cs typeface="+mj-cs"/>
              </a:rPr>
              <a:t>           </a:t>
            </a:r>
            <a:r>
              <a:rPr lang="en-US" sz="4000" b="1" i="0" u="none" strike="noStrike" dirty="0">
                <a:solidFill>
                  <a:schemeClr val="accent6">
                    <a:lumMod val="75000"/>
                  </a:schemeClr>
                </a:solidFill>
                <a:effectLst/>
                <a:latin typeface="Book Antiqua" panose="02040602050305030304" pitchFamily="18" charset="0"/>
              </a:rPr>
              <a:t>Praise to You, Lord Jesus</a:t>
            </a:r>
            <a:endParaRPr lang="en-US" sz="4000" b="1" i="1" u="sng" dirty="0">
              <a:solidFill>
                <a:schemeClr val="accent6">
                  <a:lumMod val="75000"/>
                </a:schemeClr>
              </a:solidFill>
              <a:latin typeface="Book Antiqua" panose="02040602050305030304" pitchFamily="18" charset="0"/>
              <a:ea typeface="+mj-ea"/>
              <a:cs typeface="+mj-cs"/>
            </a:endParaRP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8015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A group of people on a rock&#10;&#10;Description automatically generated">
            <a:extLst>
              <a:ext uri="{FF2B5EF4-FFF2-40B4-BE49-F238E27FC236}">
                <a16:creationId xmlns:a16="http://schemas.microsoft.com/office/drawing/2014/main" id="{F71FAF4B-7BF5-4953-80F1-0980D68D12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06" b="1840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9862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The Angel of the Lord Appeared to Joseph in a Dream – Oblates of St. Joseph">
            <a:extLst>
              <a:ext uri="{FF2B5EF4-FFF2-40B4-BE49-F238E27FC236}">
                <a16:creationId xmlns:a16="http://schemas.microsoft.com/office/drawing/2014/main" id="{827752F9-9887-C9A5-5D8D-7885E0B6C3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82" b="30151"/>
          <a:stretch/>
        </p:blipFill>
        <p:spPr bwMode="auto">
          <a:xfrm>
            <a:off x="0"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360E031-95C0-7B36-20AC-B9B2E5F4D740}"/>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1" u="sng" dirty="0">
                <a:solidFill>
                  <a:srgbClr val="C00000"/>
                </a:solidFill>
                <a:latin typeface="Book Antiqua" panose="02040602050305030304" pitchFamily="18" charset="0"/>
                <a:ea typeface="+mj-ea"/>
                <a:cs typeface="+mj-cs"/>
              </a:rPr>
              <a:t>Gospel</a:t>
            </a:r>
            <a:r>
              <a:rPr lang="en-US" sz="3600" b="1" dirty="0">
                <a:solidFill>
                  <a:srgbClr val="C00000"/>
                </a:solidFill>
                <a:latin typeface="Book Antiqua" panose="02040602050305030304" pitchFamily="18" charset="0"/>
                <a:ea typeface="+mj-ea"/>
                <a:cs typeface="+mj-cs"/>
              </a:rPr>
              <a:t>                         </a:t>
            </a:r>
            <a:r>
              <a:rPr lang="en-US" sz="3600" b="1" i="0" u="sng" strike="noStrike" dirty="0">
                <a:solidFill>
                  <a:schemeClr val="accent6">
                    <a:lumMod val="75000"/>
                  </a:schemeClr>
                </a:solidFill>
                <a:effectLst/>
                <a:latin typeface="Book Antiqua" panose="02040602050305030304" pitchFamily="18" charset="0"/>
                <a:ea typeface="+mj-ea"/>
                <a:cs typeface="+mj-cs"/>
                <a:hlinkClick r:id="rId3">
                  <a:extLst>
                    <a:ext uri="{A12FA001-AC4F-418D-AE19-62706E023703}">
                      <ahyp:hlinkClr xmlns:ahyp="http://schemas.microsoft.com/office/drawing/2018/hyperlinkcolor" val="tx"/>
                    </a:ext>
                  </a:extLst>
                </a:hlinkClick>
              </a:rPr>
              <a:t>Matthew 1: </a:t>
            </a:r>
            <a:r>
              <a:rPr lang="en-US" sz="3600" b="1" i="0" u="sng" strike="noStrike" dirty="0">
                <a:solidFill>
                  <a:schemeClr val="accent6">
                    <a:lumMod val="75000"/>
                  </a:schemeClr>
                </a:solidFill>
                <a:effectLst/>
                <a:latin typeface="Book Antiqua" panose="02040602050305030304" pitchFamily="18" charset="0"/>
                <a:ea typeface="+mj-ea"/>
                <a:cs typeface="+mj-cs"/>
              </a:rPr>
              <a:t>18-25</a:t>
            </a:r>
            <a:endParaRPr lang="en-US" sz="3600" b="1" i="1" u="sng" dirty="0">
              <a:solidFill>
                <a:schemeClr val="accent6">
                  <a:lumMod val="75000"/>
                </a:schemeClr>
              </a:solidFill>
              <a:latin typeface="Book Antiqua" panose="02040602050305030304" pitchFamily="18" charset="0"/>
              <a:ea typeface="+mj-ea"/>
              <a:cs typeface="+mj-cs"/>
            </a:endParaRP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1209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lhouette of trees">
            <a:extLst>
              <a:ext uri="{FF2B5EF4-FFF2-40B4-BE49-F238E27FC236}">
                <a16:creationId xmlns:a16="http://schemas.microsoft.com/office/drawing/2014/main" id="{54921D00-FE76-EF57-E2AF-76D6ED79F1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35822215-D8FB-477D-92FA-1976FD9BD517}"/>
              </a:ext>
            </a:extLst>
          </p:cNvPr>
          <p:cNvSpPr>
            <a:spLocks noGrp="1"/>
          </p:cNvSpPr>
          <p:nvPr>
            <p:ph type="body" sz="half" idx="2"/>
          </p:nvPr>
        </p:nvSpPr>
        <p:spPr>
          <a:xfrm>
            <a:off x="-4271223" y="757047"/>
            <a:ext cx="3842103" cy="5073423"/>
          </a:xfrm>
        </p:spPr>
        <p:txBody>
          <a:bodyPr/>
          <a:lstStyle/>
          <a:p>
            <a:br>
              <a:rPr lang="en-US" sz="1600" b="0" i="0" dirty="0">
                <a:solidFill>
                  <a:srgbClr val="333333"/>
                </a:solidFill>
                <a:effectLst/>
                <a:latin typeface="Arial" panose="020B0604020202020204" pitchFamily="34" charset="0"/>
              </a:rPr>
            </a:br>
            <a:endParaRPr lang="en-US" dirty="0"/>
          </a:p>
        </p:txBody>
      </p:sp>
      <p:sp>
        <p:nvSpPr>
          <p:cNvPr id="7" name="TextBox 6">
            <a:extLst>
              <a:ext uri="{FF2B5EF4-FFF2-40B4-BE49-F238E27FC236}">
                <a16:creationId xmlns:a16="http://schemas.microsoft.com/office/drawing/2014/main" id="{8D0E9BDA-D7DA-4EE7-ACE8-D994ADC50DE4}"/>
              </a:ext>
            </a:extLst>
          </p:cNvPr>
          <p:cNvSpPr txBox="1"/>
          <p:nvPr/>
        </p:nvSpPr>
        <p:spPr>
          <a:xfrm>
            <a:off x="89543" y="66679"/>
            <a:ext cx="4657555" cy="646331"/>
          </a:xfrm>
          <a:prstGeom prst="rect">
            <a:avLst/>
          </a:prstGeom>
          <a:noFill/>
        </p:spPr>
        <p:txBody>
          <a:bodyPr wrap="square">
            <a:spAutoFit/>
          </a:bodyPr>
          <a:lstStyle/>
          <a:p>
            <a:r>
              <a:rPr lang="en-US" sz="3600" b="1" i="1" u="sng" dirty="0">
                <a:solidFill>
                  <a:schemeClr val="bg1"/>
                </a:solidFill>
                <a:effectLst/>
                <a:latin typeface="Cambria" panose="02040503050406030204" pitchFamily="18" charset="0"/>
                <a:ea typeface="Cambria" panose="02040503050406030204" pitchFamily="18" charset="0"/>
              </a:rPr>
              <a:t>Gospel</a:t>
            </a:r>
            <a:endParaRPr lang="en-US" sz="3600" b="1" i="1" u="sng" dirty="0">
              <a:solidFill>
                <a:schemeClr val="bg1"/>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7E61631D-BF85-4594-B82C-60FD141B739D}"/>
              </a:ext>
            </a:extLst>
          </p:cNvPr>
          <p:cNvSpPr txBox="1"/>
          <p:nvPr/>
        </p:nvSpPr>
        <p:spPr>
          <a:xfrm>
            <a:off x="-1" y="389844"/>
            <a:ext cx="12191999" cy="5909310"/>
          </a:xfrm>
          <a:prstGeom prst="rect">
            <a:avLst/>
          </a:prstGeom>
          <a:noFill/>
        </p:spPr>
        <p:txBody>
          <a:bodyPr wrap="square">
            <a:spAutoFit/>
          </a:bodyPr>
          <a:lstStyle/>
          <a:p>
            <a:pPr algn="ctr"/>
            <a:r>
              <a:rPr lang="en-US" sz="5400" b="0" i="0" dirty="0">
                <a:solidFill>
                  <a:schemeClr val="bg1"/>
                </a:solidFill>
                <a:effectLst/>
                <a:latin typeface="Roboto" panose="02000000000000000000" pitchFamily="2" charset="0"/>
              </a:rPr>
              <a:t> </a:t>
            </a:r>
            <a:r>
              <a:rPr lang="en-US" sz="5400" b="0" i="0" dirty="0">
                <a:solidFill>
                  <a:schemeClr val="bg1"/>
                </a:solidFill>
                <a:effectLst/>
                <a:latin typeface="Book Antiqua" panose="02040602050305030304" pitchFamily="18" charset="0"/>
              </a:rPr>
              <a:t>This is how the birth of </a:t>
            </a:r>
          </a:p>
          <a:p>
            <a:pPr algn="ctr"/>
            <a:r>
              <a:rPr lang="en-US" sz="5400" b="0" i="0" dirty="0">
                <a:solidFill>
                  <a:schemeClr val="bg1"/>
                </a:solidFill>
                <a:effectLst/>
                <a:latin typeface="Book Antiqua" panose="02040602050305030304" pitchFamily="18" charset="0"/>
              </a:rPr>
              <a:t>Jesus Christ came about.</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When his mother Mary </a:t>
            </a:r>
          </a:p>
          <a:p>
            <a:pPr algn="ctr"/>
            <a:r>
              <a:rPr lang="en-US" sz="5400" b="0" i="0" dirty="0">
                <a:solidFill>
                  <a:schemeClr val="bg1"/>
                </a:solidFill>
                <a:effectLst/>
                <a:latin typeface="Book Antiqua" panose="02040602050305030304" pitchFamily="18" charset="0"/>
              </a:rPr>
              <a:t>was betrothed to Joseph,</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but before they lived together,</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she was found with child </a:t>
            </a:r>
          </a:p>
          <a:p>
            <a:pPr algn="ctr"/>
            <a:r>
              <a:rPr lang="en-US" sz="5400" b="0" i="0" dirty="0">
                <a:solidFill>
                  <a:schemeClr val="bg1"/>
                </a:solidFill>
                <a:effectLst/>
                <a:latin typeface="Book Antiqua" panose="02040602050305030304" pitchFamily="18" charset="0"/>
              </a:rPr>
              <a:t>through the Holy Spirit.</a:t>
            </a:r>
            <a:endParaRPr lang="en-US" sz="5400" i="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1309050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lhouette of trees">
            <a:extLst>
              <a:ext uri="{FF2B5EF4-FFF2-40B4-BE49-F238E27FC236}">
                <a16:creationId xmlns:a16="http://schemas.microsoft.com/office/drawing/2014/main" id="{BC3602A5-6AC0-50AF-731E-4484C261CC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35822215-D8FB-477D-92FA-1976FD9BD517}"/>
              </a:ext>
            </a:extLst>
          </p:cNvPr>
          <p:cNvSpPr>
            <a:spLocks noGrp="1"/>
          </p:cNvSpPr>
          <p:nvPr>
            <p:ph type="body" sz="half" idx="2"/>
          </p:nvPr>
        </p:nvSpPr>
        <p:spPr>
          <a:xfrm>
            <a:off x="-4271223" y="757047"/>
            <a:ext cx="3842103" cy="5073423"/>
          </a:xfrm>
        </p:spPr>
        <p:txBody>
          <a:bodyPr/>
          <a:lstStyle/>
          <a:p>
            <a:br>
              <a:rPr lang="en-US" sz="1600" b="0" i="0" dirty="0">
                <a:solidFill>
                  <a:srgbClr val="333333"/>
                </a:solidFill>
                <a:effectLst/>
                <a:latin typeface="Arial" panose="020B0604020202020204" pitchFamily="34" charset="0"/>
              </a:rPr>
            </a:br>
            <a:endParaRPr lang="en-US" dirty="0"/>
          </a:p>
        </p:txBody>
      </p:sp>
      <p:sp>
        <p:nvSpPr>
          <p:cNvPr id="7" name="TextBox 6">
            <a:extLst>
              <a:ext uri="{FF2B5EF4-FFF2-40B4-BE49-F238E27FC236}">
                <a16:creationId xmlns:a16="http://schemas.microsoft.com/office/drawing/2014/main" id="{8D0E9BDA-D7DA-4EE7-ACE8-D994ADC50DE4}"/>
              </a:ext>
            </a:extLst>
          </p:cNvPr>
          <p:cNvSpPr txBox="1"/>
          <p:nvPr/>
        </p:nvSpPr>
        <p:spPr>
          <a:xfrm>
            <a:off x="89543" y="66679"/>
            <a:ext cx="4657555" cy="646331"/>
          </a:xfrm>
          <a:prstGeom prst="rect">
            <a:avLst/>
          </a:prstGeom>
          <a:noFill/>
        </p:spPr>
        <p:txBody>
          <a:bodyPr wrap="square">
            <a:spAutoFit/>
          </a:bodyPr>
          <a:lstStyle/>
          <a:p>
            <a:r>
              <a:rPr lang="en-US" sz="3600" b="1" i="1" u="sng" dirty="0">
                <a:solidFill>
                  <a:schemeClr val="bg1"/>
                </a:solidFill>
                <a:effectLst/>
                <a:latin typeface="Cambria" panose="02040503050406030204" pitchFamily="18" charset="0"/>
                <a:ea typeface="Cambria" panose="02040503050406030204" pitchFamily="18" charset="0"/>
              </a:rPr>
              <a:t>Gospel</a:t>
            </a:r>
            <a:endParaRPr lang="en-US" sz="3600" b="1" i="1" u="sng" dirty="0">
              <a:solidFill>
                <a:schemeClr val="bg1"/>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7E61631D-BF85-4594-B82C-60FD141B739D}"/>
              </a:ext>
            </a:extLst>
          </p:cNvPr>
          <p:cNvSpPr txBox="1"/>
          <p:nvPr/>
        </p:nvSpPr>
        <p:spPr>
          <a:xfrm>
            <a:off x="-301214" y="1074509"/>
            <a:ext cx="12493214" cy="470898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Joseph her husband, </a:t>
            </a:r>
          </a:p>
          <a:p>
            <a:pPr algn="ctr"/>
            <a:r>
              <a:rPr lang="en-US" sz="6000" b="0" i="0" dirty="0">
                <a:solidFill>
                  <a:schemeClr val="bg1"/>
                </a:solidFill>
                <a:effectLst/>
                <a:latin typeface="Book Antiqua" panose="02040602050305030304" pitchFamily="18" charset="0"/>
              </a:rPr>
              <a:t>since he was a righteous man,</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yet unwilling to expose her to shame, decided to divorce </a:t>
            </a:r>
          </a:p>
          <a:p>
            <a:pPr algn="ctr"/>
            <a:r>
              <a:rPr lang="en-US" sz="6000" b="0" i="0" dirty="0">
                <a:solidFill>
                  <a:schemeClr val="bg1"/>
                </a:solidFill>
                <a:effectLst/>
                <a:latin typeface="Book Antiqua" panose="02040602050305030304" pitchFamily="18" charset="0"/>
              </a:rPr>
              <a:t>her quietly.</a:t>
            </a:r>
            <a:endParaRPr lang="en-US" sz="6000" b="1" i="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9456521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lhouette of trees">
            <a:extLst>
              <a:ext uri="{FF2B5EF4-FFF2-40B4-BE49-F238E27FC236}">
                <a16:creationId xmlns:a16="http://schemas.microsoft.com/office/drawing/2014/main" id="{58A78AAC-C2ED-9170-0AD4-AE4BC73A05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35822215-D8FB-477D-92FA-1976FD9BD517}"/>
              </a:ext>
            </a:extLst>
          </p:cNvPr>
          <p:cNvSpPr>
            <a:spLocks noGrp="1"/>
          </p:cNvSpPr>
          <p:nvPr>
            <p:ph type="body" sz="half" idx="2"/>
          </p:nvPr>
        </p:nvSpPr>
        <p:spPr>
          <a:xfrm>
            <a:off x="-4271223" y="757047"/>
            <a:ext cx="3842103" cy="5073423"/>
          </a:xfrm>
        </p:spPr>
        <p:txBody>
          <a:bodyPr/>
          <a:lstStyle/>
          <a:p>
            <a:br>
              <a:rPr lang="en-US" sz="1600" b="0" i="0" dirty="0">
                <a:solidFill>
                  <a:srgbClr val="333333"/>
                </a:solidFill>
                <a:effectLst/>
                <a:latin typeface="Arial" panose="020B0604020202020204" pitchFamily="34" charset="0"/>
              </a:rPr>
            </a:br>
            <a:endParaRPr lang="en-US" dirty="0"/>
          </a:p>
        </p:txBody>
      </p:sp>
      <p:sp>
        <p:nvSpPr>
          <p:cNvPr id="7" name="TextBox 6">
            <a:extLst>
              <a:ext uri="{FF2B5EF4-FFF2-40B4-BE49-F238E27FC236}">
                <a16:creationId xmlns:a16="http://schemas.microsoft.com/office/drawing/2014/main" id="{8D0E9BDA-D7DA-4EE7-ACE8-D994ADC50DE4}"/>
              </a:ext>
            </a:extLst>
          </p:cNvPr>
          <p:cNvSpPr txBox="1"/>
          <p:nvPr/>
        </p:nvSpPr>
        <p:spPr>
          <a:xfrm>
            <a:off x="89543" y="66679"/>
            <a:ext cx="4657555" cy="646331"/>
          </a:xfrm>
          <a:prstGeom prst="rect">
            <a:avLst/>
          </a:prstGeom>
          <a:noFill/>
        </p:spPr>
        <p:txBody>
          <a:bodyPr wrap="square">
            <a:spAutoFit/>
          </a:bodyPr>
          <a:lstStyle/>
          <a:p>
            <a:r>
              <a:rPr lang="en-US" sz="3600" b="1" i="1" u="sng" dirty="0">
                <a:solidFill>
                  <a:schemeClr val="bg1"/>
                </a:solidFill>
                <a:effectLst/>
                <a:latin typeface="Cambria" panose="02040503050406030204" pitchFamily="18" charset="0"/>
                <a:ea typeface="Cambria" panose="02040503050406030204" pitchFamily="18" charset="0"/>
              </a:rPr>
              <a:t>Gospel</a:t>
            </a:r>
            <a:endParaRPr lang="en-US" sz="3600" b="1" i="1" u="sng" dirty="0">
              <a:solidFill>
                <a:schemeClr val="bg1"/>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7E61631D-BF85-4594-B82C-60FD141B739D}"/>
              </a:ext>
            </a:extLst>
          </p:cNvPr>
          <p:cNvSpPr txBox="1"/>
          <p:nvPr/>
        </p:nvSpPr>
        <p:spPr>
          <a:xfrm>
            <a:off x="244660" y="66679"/>
            <a:ext cx="11857797" cy="655564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Such was his intention </a:t>
            </a:r>
          </a:p>
          <a:p>
            <a:pPr algn="ctr"/>
            <a:r>
              <a:rPr lang="en-US" sz="6000" b="0" i="0" dirty="0">
                <a:solidFill>
                  <a:schemeClr val="bg1"/>
                </a:solidFill>
                <a:effectLst/>
                <a:latin typeface="Book Antiqua" panose="02040602050305030304" pitchFamily="18" charset="0"/>
              </a:rPr>
              <a:t>when, behold, the angel of the Lord appeared to him </a:t>
            </a:r>
          </a:p>
          <a:p>
            <a:pPr algn="ctr"/>
            <a:r>
              <a:rPr lang="en-US" sz="6000" b="0" i="0" dirty="0">
                <a:solidFill>
                  <a:schemeClr val="bg1"/>
                </a:solidFill>
                <a:effectLst/>
                <a:latin typeface="Book Antiqua" panose="02040602050305030304" pitchFamily="18" charset="0"/>
              </a:rPr>
              <a:t>in a dream and said,</a:t>
            </a:r>
            <a:br>
              <a:rPr lang="en-US" sz="6000"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"Joseph, son of David,</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do not be afraid to take Mary </a:t>
            </a:r>
          </a:p>
          <a:p>
            <a:pPr algn="ctr"/>
            <a:r>
              <a:rPr lang="en-US" sz="6000" b="0" i="1" dirty="0">
                <a:solidFill>
                  <a:schemeClr val="bg1"/>
                </a:solidFill>
                <a:effectLst/>
                <a:latin typeface="Book Antiqua" panose="02040602050305030304" pitchFamily="18" charset="0"/>
              </a:rPr>
              <a:t>your wife into your home.</a:t>
            </a:r>
            <a:endParaRPr lang="en-US" sz="6000" b="1" i="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3621368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lhouette of trees">
            <a:extLst>
              <a:ext uri="{FF2B5EF4-FFF2-40B4-BE49-F238E27FC236}">
                <a16:creationId xmlns:a16="http://schemas.microsoft.com/office/drawing/2014/main" id="{6925A3BA-4801-9D4A-9422-FDF0C6A20F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35822215-D8FB-477D-92FA-1976FD9BD517}"/>
              </a:ext>
            </a:extLst>
          </p:cNvPr>
          <p:cNvSpPr>
            <a:spLocks noGrp="1"/>
          </p:cNvSpPr>
          <p:nvPr>
            <p:ph type="body" sz="half" idx="2"/>
          </p:nvPr>
        </p:nvSpPr>
        <p:spPr>
          <a:xfrm>
            <a:off x="-4271223" y="757047"/>
            <a:ext cx="3842103" cy="5073423"/>
          </a:xfrm>
        </p:spPr>
        <p:txBody>
          <a:bodyPr/>
          <a:lstStyle/>
          <a:p>
            <a:br>
              <a:rPr lang="en-US" sz="1600" b="0" i="0" dirty="0">
                <a:solidFill>
                  <a:srgbClr val="333333"/>
                </a:solidFill>
                <a:effectLst/>
                <a:latin typeface="Arial" panose="020B0604020202020204" pitchFamily="34" charset="0"/>
              </a:rPr>
            </a:br>
            <a:endParaRPr lang="en-US" dirty="0"/>
          </a:p>
        </p:txBody>
      </p:sp>
      <p:sp>
        <p:nvSpPr>
          <p:cNvPr id="7" name="TextBox 6">
            <a:extLst>
              <a:ext uri="{FF2B5EF4-FFF2-40B4-BE49-F238E27FC236}">
                <a16:creationId xmlns:a16="http://schemas.microsoft.com/office/drawing/2014/main" id="{8D0E9BDA-D7DA-4EE7-ACE8-D994ADC50DE4}"/>
              </a:ext>
            </a:extLst>
          </p:cNvPr>
          <p:cNvSpPr txBox="1"/>
          <p:nvPr/>
        </p:nvSpPr>
        <p:spPr>
          <a:xfrm>
            <a:off x="89543" y="66679"/>
            <a:ext cx="4657555" cy="646331"/>
          </a:xfrm>
          <a:prstGeom prst="rect">
            <a:avLst/>
          </a:prstGeom>
          <a:noFill/>
        </p:spPr>
        <p:txBody>
          <a:bodyPr wrap="square">
            <a:spAutoFit/>
          </a:bodyPr>
          <a:lstStyle/>
          <a:p>
            <a:r>
              <a:rPr lang="en-US" sz="3600" b="1" i="1" u="sng" dirty="0">
                <a:solidFill>
                  <a:schemeClr val="bg1"/>
                </a:solidFill>
                <a:effectLst/>
                <a:latin typeface="Cambria" panose="02040503050406030204" pitchFamily="18" charset="0"/>
                <a:ea typeface="Cambria" panose="02040503050406030204" pitchFamily="18" charset="0"/>
              </a:rPr>
              <a:t>Gospel</a:t>
            </a:r>
            <a:endParaRPr lang="en-US" sz="3600" b="1" i="1" u="sng" dirty="0">
              <a:solidFill>
                <a:schemeClr val="bg1"/>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7E61631D-BF85-4594-B82C-60FD141B739D}"/>
              </a:ext>
            </a:extLst>
          </p:cNvPr>
          <p:cNvSpPr txBox="1"/>
          <p:nvPr/>
        </p:nvSpPr>
        <p:spPr>
          <a:xfrm>
            <a:off x="167100" y="713010"/>
            <a:ext cx="11857797" cy="7109639"/>
          </a:xfrm>
          <a:prstGeom prst="rect">
            <a:avLst/>
          </a:prstGeom>
          <a:noFill/>
        </p:spPr>
        <p:txBody>
          <a:bodyPr wrap="square">
            <a:spAutoFit/>
          </a:bodyPr>
          <a:lstStyle/>
          <a:p>
            <a:pPr algn="ctr"/>
            <a:r>
              <a:rPr lang="en-US" sz="5400" b="0" i="1" dirty="0">
                <a:solidFill>
                  <a:schemeClr val="bg1"/>
                </a:solidFill>
                <a:effectLst/>
                <a:latin typeface="Book Antiqua" panose="02040602050305030304" pitchFamily="18" charset="0"/>
              </a:rPr>
              <a:t>For it is through the Holy Spirit</a:t>
            </a:r>
            <a:br>
              <a:rPr lang="en-US" sz="5400" i="1" dirty="0">
                <a:solidFill>
                  <a:schemeClr val="bg1"/>
                </a:solidFill>
                <a:latin typeface="Book Antiqua" panose="02040602050305030304" pitchFamily="18" charset="0"/>
              </a:rPr>
            </a:br>
            <a:r>
              <a:rPr lang="en-US" sz="5400" b="0" i="1" dirty="0">
                <a:solidFill>
                  <a:schemeClr val="bg1"/>
                </a:solidFill>
                <a:effectLst/>
                <a:latin typeface="Book Antiqua" panose="02040602050305030304" pitchFamily="18" charset="0"/>
              </a:rPr>
              <a:t>that this child has been conceived in her.</a:t>
            </a:r>
          </a:p>
          <a:p>
            <a:pPr algn="ctr"/>
            <a:r>
              <a:rPr lang="en-US" sz="6000" b="0" i="1" dirty="0">
                <a:solidFill>
                  <a:schemeClr val="bg1"/>
                </a:solidFill>
                <a:effectLst/>
                <a:latin typeface="Book Antiqua" panose="02040602050305030304" pitchFamily="18" charset="0"/>
              </a:rPr>
              <a:t>She will bear a son and </a:t>
            </a:r>
          </a:p>
          <a:p>
            <a:pPr algn="ctr"/>
            <a:r>
              <a:rPr lang="en-US" sz="6000" b="0" i="1" dirty="0">
                <a:solidFill>
                  <a:schemeClr val="bg1"/>
                </a:solidFill>
                <a:effectLst/>
                <a:latin typeface="Book Antiqua" panose="02040602050305030304" pitchFamily="18" charset="0"/>
              </a:rPr>
              <a:t>you are to name Him Jesus,</a:t>
            </a:r>
            <a:br>
              <a:rPr lang="en-US" sz="6000" i="1"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because He will save His people </a:t>
            </a:r>
          </a:p>
          <a:p>
            <a:pPr algn="ctr"/>
            <a:r>
              <a:rPr lang="en-US" sz="6000" b="0" i="1" dirty="0">
                <a:solidFill>
                  <a:schemeClr val="bg1"/>
                </a:solidFill>
                <a:effectLst/>
                <a:latin typeface="Book Antiqua" panose="02040602050305030304" pitchFamily="18" charset="0"/>
              </a:rPr>
              <a:t>from their sins."</a:t>
            </a:r>
          </a:p>
          <a:p>
            <a:pPr algn="ctr"/>
            <a:endParaRPr lang="en-US" sz="5400" i="1" dirty="0">
              <a:solidFill>
                <a:schemeClr val="bg1"/>
              </a:solidFill>
              <a:latin typeface="Book Antiqua" panose="02040602050305030304" pitchFamily="18" charset="0"/>
            </a:endParaRPr>
          </a:p>
          <a:p>
            <a:pPr algn="ctr"/>
            <a:endParaRPr lang="en-US" sz="5400" b="1" i="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4762222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lhouette of trees">
            <a:extLst>
              <a:ext uri="{FF2B5EF4-FFF2-40B4-BE49-F238E27FC236}">
                <a16:creationId xmlns:a16="http://schemas.microsoft.com/office/drawing/2014/main" id="{4CAEEF34-325D-B60D-BDE3-08C560C8A4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35822215-D8FB-477D-92FA-1976FD9BD517}"/>
              </a:ext>
            </a:extLst>
          </p:cNvPr>
          <p:cNvSpPr>
            <a:spLocks noGrp="1"/>
          </p:cNvSpPr>
          <p:nvPr>
            <p:ph type="body" sz="half" idx="2"/>
          </p:nvPr>
        </p:nvSpPr>
        <p:spPr>
          <a:xfrm>
            <a:off x="-4271223" y="757047"/>
            <a:ext cx="3842103" cy="5073423"/>
          </a:xfrm>
        </p:spPr>
        <p:txBody>
          <a:bodyPr/>
          <a:lstStyle/>
          <a:p>
            <a:br>
              <a:rPr lang="en-US" sz="1600" b="0" i="0" dirty="0">
                <a:solidFill>
                  <a:srgbClr val="333333"/>
                </a:solidFill>
                <a:effectLst/>
                <a:latin typeface="Arial" panose="020B0604020202020204" pitchFamily="34" charset="0"/>
              </a:rPr>
            </a:br>
            <a:endParaRPr lang="en-US" dirty="0"/>
          </a:p>
        </p:txBody>
      </p:sp>
      <p:sp>
        <p:nvSpPr>
          <p:cNvPr id="7" name="TextBox 6">
            <a:extLst>
              <a:ext uri="{FF2B5EF4-FFF2-40B4-BE49-F238E27FC236}">
                <a16:creationId xmlns:a16="http://schemas.microsoft.com/office/drawing/2014/main" id="{8D0E9BDA-D7DA-4EE7-ACE8-D994ADC50DE4}"/>
              </a:ext>
            </a:extLst>
          </p:cNvPr>
          <p:cNvSpPr txBox="1"/>
          <p:nvPr/>
        </p:nvSpPr>
        <p:spPr>
          <a:xfrm>
            <a:off x="89543" y="66679"/>
            <a:ext cx="4657555" cy="646331"/>
          </a:xfrm>
          <a:prstGeom prst="rect">
            <a:avLst/>
          </a:prstGeom>
          <a:noFill/>
        </p:spPr>
        <p:txBody>
          <a:bodyPr wrap="square">
            <a:spAutoFit/>
          </a:bodyPr>
          <a:lstStyle/>
          <a:p>
            <a:r>
              <a:rPr lang="en-US" sz="3600" b="1" i="1" u="sng" dirty="0">
                <a:solidFill>
                  <a:schemeClr val="bg1"/>
                </a:solidFill>
                <a:effectLst/>
                <a:latin typeface="Cambria" panose="02040503050406030204" pitchFamily="18" charset="0"/>
                <a:ea typeface="Cambria" panose="02040503050406030204" pitchFamily="18" charset="0"/>
              </a:rPr>
              <a:t>Gospel</a:t>
            </a:r>
            <a:endParaRPr lang="en-US" sz="3600" b="1" i="1" u="sng" dirty="0">
              <a:solidFill>
                <a:schemeClr val="bg1"/>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7E61631D-BF85-4594-B82C-60FD141B739D}"/>
              </a:ext>
            </a:extLst>
          </p:cNvPr>
          <p:cNvSpPr txBox="1"/>
          <p:nvPr/>
        </p:nvSpPr>
        <p:spPr>
          <a:xfrm>
            <a:off x="167100" y="779689"/>
            <a:ext cx="11857797" cy="5447645"/>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All this took place to fulfill what the Lord had said through the prophet:</a:t>
            </a:r>
            <a:endParaRPr lang="en-US" sz="5400" dirty="0">
              <a:solidFill>
                <a:schemeClr val="bg1"/>
              </a:solidFill>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Behold, the virgin shall conceive </a:t>
            </a:r>
          </a:p>
          <a:p>
            <a:pPr algn="ctr"/>
            <a:r>
              <a:rPr lang="en-US" sz="6000" b="0" i="1" dirty="0">
                <a:solidFill>
                  <a:schemeClr val="bg1"/>
                </a:solidFill>
                <a:effectLst/>
                <a:latin typeface="Book Antiqua" panose="02040602050305030304" pitchFamily="18" charset="0"/>
              </a:rPr>
              <a:t>and bear a son, and they shall name Him </a:t>
            </a:r>
            <a:r>
              <a:rPr lang="en-US" sz="6000" b="1" i="1" dirty="0">
                <a:solidFill>
                  <a:schemeClr val="bg1"/>
                </a:solidFill>
                <a:effectLst/>
                <a:latin typeface="Book Antiqua" panose="02040602050305030304" pitchFamily="18" charset="0"/>
              </a:rPr>
              <a:t>Emmanuel,</a:t>
            </a:r>
            <a:br>
              <a:rPr lang="en-US" sz="6000" dirty="0">
                <a:solidFill>
                  <a:schemeClr val="bg1"/>
                </a:solidFill>
                <a:latin typeface="Book Antiqua" panose="02040602050305030304" pitchFamily="18" charset="0"/>
              </a:rPr>
            </a:br>
            <a:r>
              <a:rPr lang="en-US" sz="6000" b="0" i="1" dirty="0">
                <a:solidFill>
                  <a:schemeClr val="bg1"/>
                </a:solidFill>
                <a:effectLst/>
                <a:latin typeface="Book Antiqua" panose="02040602050305030304" pitchFamily="18" charset="0"/>
              </a:rPr>
              <a:t>which means "</a:t>
            </a:r>
            <a:r>
              <a:rPr lang="en-US" sz="6000" b="1" i="1" dirty="0">
                <a:solidFill>
                  <a:schemeClr val="bg1"/>
                </a:solidFill>
                <a:effectLst/>
                <a:latin typeface="Book Antiqua" panose="02040602050305030304" pitchFamily="18" charset="0"/>
              </a:rPr>
              <a:t>God is with us</a:t>
            </a:r>
            <a:r>
              <a:rPr lang="en-US" sz="6000" b="0" i="1" dirty="0">
                <a:solidFill>
                  <a:schemeClr val="bg1"/>
                </a:solidFill>
                <a:effectLst/>
                <a:latin typeface="Book Antiqua" panose="02040602050305030304" pitchFamily="18" charset="0"/>
              </a:rPr>
              <a:t>."</a:t>
            </a:r>
            <a:endParaRPr lang="en-US" sz="6000" b="1" i="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7166253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lhouette of trees">
            <a:extLst>
              <a:ext uri="{FF2B5EF4-FFF2-40B4-BE49-F238E27FC236}">
                <a16:creationId xmlns:a16="http://schemas.microsoft.com/office/drawing/2014/main" id="{B8F10729-85E2-7349-C38F-5FA8FB7D6F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35822215-D8FB-477D-92FA-1976FD9BD517}"/>
              </a:ext>
            </a:extLst>
          </p:cNvPr>
          <p:cNvSpPr>
            <a:spLocks noGrp="1"/>
          </p:cNvSpPr>
          <p:nvPr>
            <p:ph type="body" sz="half" idx="2"/>
          </p:nvPr>
        </p:nvSpPr>
        <p:spPr>
          <a:xfrm>
            <a:off x="-4271223" y="757047"/>
            <a:ext cx="3842103" cy="5073423"/>
          </a:xfrm>
        </p:spPr>
        <p:txBody>
          <a:bodyPr/>
          <a:lstStyle/>
          <a:p>
            <a:br>
              <a:rPr lang="en-US" sz="1600" b="0" i="0" dirty="0">
                <a:solidFill>
                  <a:srgbClr val="333333"/>
                </a:solidFill>
                <a:effectLst/>
                <a:latin typeface="Arial" panose="020B0604020202020204" pitchFamily="34" charset="0"/>
              </a:rPr>
            </a:br>
            <a:endParaRPr lang="en-US" dirty="0"/>
          </a:p>
        </p:txBody>
      </p:sp>
      <p:sp>
        <p:nvSpPr>
          <p:cNvPr id="7" name="TextBox 6">
            <a:extLst>
              <a:ext uri="{FF2B5EF4-FFF2-40B4-BE49-F238E27FC236}">
                <a16:creationId xmlns:a16="http://schemas.microsoft.com/office/drawing/2014/main" id="{8D0E9BDA-D7DA-4EE7-ACE8-D994ADC50DE4}"/>
              </a:ext>
            </a:extLst>
          </p:cNvPr>
          <p:cNvSpPr txBox="1"/>
          <p:nvPr/>
        </p:nvSpPr>
        <p:spPr>
          <a:xfrm>
            <a:off x="89543" y="66679"/>
            <a:ext cx="4657555" cy="646331"/>
          </a:xfrm>
          <a:prstGeom prst="rect">
            <a:avLst/>
          </a:prstGeom>
          <a:noFill/>
        </p:spPr>
        <p:txBody>
          <a:bodyPr wrap="square">
            <a:spAutoFit/>
          </a:bodyPr>
          <a:lstStyle/>
          <a:p>
            <a:r>
              <a:rPr lang="en-US" sz="3600" b="1" i="1" u="sng" dirty="0">
                <a:solidFill>
                  <a:schemeClr val="bg1"/>
                </a:solidFill>
                <a:effectLst/>
                <a:latin typeface="Cambria" panose="02040503050406030204" pitchFamily="18" charset="0"/>
                <a:ea typeface="Cambria" panose="02040503050406030204" pitchFamily="18" charset="0"/>
              </a:rPr>
              <a:t>Gospel</a:t>
            </a:r>
            <a:endParaRPr lang="en-US" sz="3600" b="1" i="1" u="sng" dirty="0">
              <a:solidFill>
                <a:schemeClr val="bg1"/>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7E61631D-BF85-4594-B82C-60FD141B739D}"/>
              </a:ext>
            </a:extLst>
          </p:cNvPr>
          <p:cNvSpPr txBox="1"/>
          <p:nvPr/>
        </p:nvSpPr>
        <p:spPr>
          <a:xfrm>
            <a:off x="0" y="512532"/>
            <a:ext cx="11857797" cy="6278642"/>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When Joseph awoke,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he did as the angel of the Lord had commanded him</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and took his wife into his home</a:t>
            </a:r>
            <a:r>
              <a:rPr lang="en-US" sz="5400" b="0" i="0" dirty="0">
                <a:solidFill>
                  <a:srgbClr val="363936"/>
                </a:solidFill>
                <a:effectLst/>
                <a:latin typeface="Roboto" panose="02000000000000000000" pitchFamily="2" charset="0"/>
              </a:rPr>
              <a:t>. </a:t>
            </a:r>
            <a:r>
              <a:rPr lang="en-US" sz="5400" b="0" i="0" dirty="0">
                <a:solidFill>
                  <a:schemeClr val="bg1"/>
                </a:solidFill>
                <a:effectLst/>
                <a:latin typeface="Book Antiqua" panose="02040602050305030304" pitchFamily="18" charset="0"/>
              </a:rPr>
              <a:t>He had no relations with her </a:t>
            </a:r>
          </a:p>
          <a:p>
            <a:pPr algn="ctr"/>
            <a:r>
              <a:rPr lang="en-US" sz="5400" b="0" i="0" dirty="0">
                <a:solidFill>
                  <a:schemeClr val="bg1"/>
                </a:solidFill>
                <a:effectLst/>
                <a:latin typeface="Book Antiqua" panose="02040602050305030304" pitchFamily="18" charset="0"/>
              </a:rPr>
              <a:t>until she bore a son,</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he named Him Jesus.</a:t>
            </a:r>
            <a:endParaRPr lang="en-US" sz="5400" b="1" i="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9489662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The Angel of the Lord Appeared to Joseph in a Dream – Oblates of St. Joseph">
            <a:extLst>
              <a:ext uri="{FF2B5EF4-FFF2-40B4-BE49-F238E27FC236}">
                <a16:creationId xmlns:a16="http://schemas.microsoft.com/office/drawing/2014/main" id="{FE61C548-1A45-53BA-C755-26A30EF8F7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82" b="30151"/>
          <a:stretch/>
        </p:blipFill>
        <p:spPr bwMode="auto">
          <a:xfrm>
            <a:off x="0"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8" name="TextBox 7">
            <a:extLst>
              <a:ext uri="{FF2B5EF4-FFF2-40B4-BE49-F238E27FC236}">
                <a16:creationId xmlns:a16="http://schemas.microsoft.com/office/drawing/2014/main" id="{B360E031-95C0-7B36-20AC-B9B2E5F4D740}"/>
              </a:ext>
            </a:extLst>
          </p:cNvPr>
          <p:cNvSpPr txBox="1"/>
          <p:nvPr/>
        </p:nvSpPr>
        <p:spPr>
          <a:xfrm>
            <a:off x="8022020" y="3261337"/>
            <a:ext cx="3852041" cy="3274373"/>
          </a:xfrm>
          <a:prstGeom prst="rect">
            <a:avLst/>
          </a:prstGeom>
        </p:spPr>
        <p:txBody>
          <a:bodyPr vert="horz" lIns="91440" tIns="45720" rIns="91440" bIns="45720" rtlCol="0" anchor="b">
            <a:normAutofit fontScale="77500" lnSpcReduction="20000"/>
          </a:bodyPr>
          <a:lstStyle/>
          <a:p>
            <a:pPr algn="ctr">
              <a:lnSpc>
                <a:spcPct val="90000"/>
              </a:lnSpc>
              <a:spcBef>
                <a:spcPct val="0"/>
              </a:spcBef>
              <a:spcAft>
                <a:spcPts val="600"/>
              </a:spcAft>
            </a:pPr>
            <a:r>
              <a:rPr lang="en-US" sz="5700" b="1" u="sng" dirty="0">
                <a:solidFill>
                  <a:srgbClr val="C00000"/>
                </a:solidFill>
                <a:latin typeface="Book Antiqua" panose="02040602050305030304" pitchFamily="18" charset="0"/>
                <a:ea typeface="+mj-ea"/>
                <a:cs typeface="+mj-cs"/>
              </a:rPr>
              <a:t>The Gospel  </a:t>
            </a:r>
          </a:p>
          <a:p>
            <a:pPr algn="ctr">
              <a:lnSpc>
                <a:spcPct val="90000"/>
              </a:lnSpc>
              <a:spcBef>
                <a:spcPct val="0"/>
              </a:spcBef>
              <a:spcAft>
                <a:spcPts val="600"/>
              </a:spcAft>
            </a:pPr>
            <a:r>
              <a:rPr lang="en-US" sz="5700" b="1" u="sng" dirty="0">
                <a:solidFill>
                  <a:srgbClr val="C00000"/>
                </a:solidFill>
                <a:latin typeface="Book Antiqua" panose="02040602050305030304" pitchFamily="18" charset="0"/>
                <a:ea typeface="+mj-ea"/>
                <a:cs typeface="+mj-cs"/>
              </a:rPr>
              <a:t>of the Lord</a:t>
            </a:r>
            <a:r>
              <a:rPr lang="en-US" sz="5700" b="1" dirty="0">
                <a:solidFill>
                  <a:srgbClr val="C00000"/>
                </a:solidFill>
                <a:latin typeface="Book Antiqua" panose="02040602050305030304" pitchFamily="18" charset="0"/>
                <a:ea typeface="+mj-ea"/>
                <a:cs typeface="+mj-cs"/>
              </a:rPr>
              <a:t>    </a:t>
            </a:r>
          </a:p>
          <a:p>
            <a:pPr algn="ctr">
              <a:lnSpc>
                <a:spcPct val="90000"/>
              </a:lnSpc>
              <a:spcBef>
                <a:spcPct val="0"/>
              </a:spcBef>
              <a:spcAft>
                <a:spcPts val="600"/>
              </a:spcAft>
            </a:pPr>
            <a:endParaRPr lang="en-US" sz="5700" b="1" i="1" u="none" strike="noStrike" dirty="0">
              <a:solidFill>
                <a:schemeClr val="accent6">
                  <a:lumMod val="75000"/>
                </a:schemeClr>
              </a:solidFill>
              <a:effectLst/>
              <a:latin typeface="Book Antiqua" panose="02040602050305030304" pitchFamily="18" charset="0"/>
              <a:ea typeface="+mj-ea"/>
              <a:cs typeface="+mj-cs"/>
            </a:endParaRPr>
          </a:p>
          <a:p>
            <a:pPr algn="ctr">
              <a:lnSpc>
                <a:spcPct val="90000"/>
              </a:lnSpc>
              <a:spcBef>
                <a:spcPct val="0"/>
              </a:spcBef>
              <a:spcAft>
                <a:spcPts val="600"/>
              </a:spcAft>
            </a:pPr>
            <a:r>
              <a:rPr lang="en-US" sz="5700" b="1" i="1" u="none" strike="noStrike" dirty="0">
                <a:solidFill>
                  <a:schemeClr val="accent6">
                    <a:lumMod val="75000"/>
                  </a:schemeClr>
                </a:solidFill>
                <a:effectLst/>
                <a:latin typeface="Book Antiqua" panose="02040602050305030304" pitchFamily="18" charset="0"/>
                <a:ea typeface="+mj-ea"/>
                <a:cs typeface="+mj-cs"/>
              </a:rPr>
              <a:t>Praise to You, Lord Jesus Christ</a:t>
            </a:r>
            <a:endParaRPr lang="en-US" sz="5700" i="1" dirty="0">
              <a:solidFill>
                <a:schemeClr val="accent6">
                  <a:lumMod val="75000"/>
                </a:schemeClr>
              </a:solidFill>
              <a:latin typeface="Book Antiqua" panose="02040602050305030304" pitchFamily="18" charset="0"/>
              <a:ea typeface="+mj-ea"/>
              <a:cs typeface="+mj-cs"/>
            </a:endParaRPr>
          </a:p>
          <a:p>
            <a:pPr algn="ctr">
              <a:lnSpc>
                <a:spcPct val="90000"/>
              </a:lnSpc>
              <a:spcBef>
                <a:spcPct val="0"/>
              </a:spcBef>
            </a:pPr>
            <a:endParaRPr lang="en-US" sz="3400" b="1" i="1" u="sng" dirty="0">
              <a:latin typeface="+mj-lt"/>
              <a:ea typeface="+mj-ea"/>
              <a:cs typeface="+mj-cs"/>
            </a:endParaRPr>
          </a:p>
        </p:txBody>
      </p:sp>
      <p:cxnSp>
        <p:nvCxnSpPr>
          <p:cNvPr id="20" name="Straight Connector 14">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9239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2">
            <a:extLst>
              <a:ext uri="{FF2B5EF4-FFF2-40B4-BE49-F238E27FC236}">
                <a16:creationId xmlns:a16="http://schemas.microsoft.com/office/drawing/2014/main" id="{92573FA3-465A-4AB8-9600-F4797E96C2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17"/>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1357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ilhouette of trees">
            <a:extLst>
              <a:ext uri="{FF2B5EF4-FFF2-40B4-BE49-F238E27FC236}">
                <a16:creationId xmlns:a16="http://schemas.microsoft.com/office/drawing/2014/main" id="{F0B6AB89-051B-EF61-3F79-F43F097954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622884" y="891270"/>
            <a:ext cx="7461883" cy="6423468"/>
          </a:xfrm>
        </p:spPr>
        <p:txBody>
          <a:bodyPr>
            <a:noAutofit/>
          </a:bodyPr>
          <a:lstStyle/>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I believe in one God, the Father almighty, maker of heaven and earth, of all  things visible and invisible.</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14338" name="Picture 2" descr="Understanding the Trinity: Part One — Immanuel Church">
            <a:extLst>
              <a:ext uri="{FF2B5EF4-FFF2-40B4-BE49-F238E27FC236}">
                <a16:creationId xmlns:a16="http://schemas.microsoft.com/office/drawing/2014/main" id="{4FE2D629-033E-4122-80AF-1B2A612CF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9313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83E6BD55-14B0-3E43-2DC8-5A69C59FB1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4179982" y="574029"/>
            <a:ext cx="6531429" cy="6423468"/>
          </a:xfrm>
        </p:spPr>
        <p:txBody>
          <a:bodyPr>
            <a:noAutofit/>
          </a:bodyPr>
          <a:lstStyle/>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I believe in one Lord Jesus Christ, the Only Begotten</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Son of God, born of the Father before </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all ages.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B95603E3-B9FF-52F8-798F-DC578FB6D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6050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5BFFD94A-4F3D-E71A-140D-B1123734AD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713582" y="171770"/>
            <a:ext cx="7846903" cy="6423468"/>
          </a:xfrm>
        </p:spPr>
        <p:txBody>
          <a:bodyPr>
            <a:noAutofit/>
          </a:bodyPr>
          <a:lstStyle/>
          <a:p>
            <a:pPr marL="0" indent="0" algn="ctr">
              <a:lnSpc>
                <a:spcPct val="100000"/>
              </a:lnSpc>
              <a:buNone/>
            </a:pPr>
            <a:r>
              <a:rPr lang="en-US" sz="6000" dirty="0">
                <a:latin typeface="Times New Roman" panose="02020603050405020304" pitchFamily="18" charset="0"/>
                <a:cs typeface="Times New Roman" panose="02020603050405020304" pitchFamily="18" charset="0"/>
              </a:rPr>
              <a:t> </a:t>
            </a:r>
            <a:r>
              <a:rPr lang="en-US" sz="6000" dirty="0">
                <a:solidFill>
                  <a:schemeClr val="bg1"/>
                </a:solidFill>
                <a:latin typeface="Times New Roman" panose="02020603050405020304" pitchFamily="18" charset="0"/>
                <a:cs typeface="Times New Roman" panose="02020603050405020304" pitchFamily="18" charset="0"/>
              </a:rPr>
              <a:t>God from God, Light from Light, true God from true God, begotten, not made, consubstantial with the Father; through Him all things </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were made.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F524FAB8-F4C8-BD4A-021C-B2911CFAB5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5056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9CD8310A-0F5A-8EF2-0131-D2158BABB3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343693"/>
            <a:ext cx="3102015" cy="547577"/>
          </a:xfrm>
        </p:spPr>
        <p:txBody>
          <a:bodyPr>
            <a:noAutofit/>
          </a:bodyPr>
          <a:lstStyle/>
          <a:p>
            <a:r>
              <a:rPr lang="en-US" sz="3600" b="0"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249660" y="44394"/>
            <a:ext cx="8810560" cy="6423468"/>
          </a:xfrm>
        </p:spPr>
        <p:txBody>
          <a:bodyPr>
            <a:noAutofit/>
          </a:bodyPr>
          <a:lstStyle/>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For us men and for our salvation He came down from heaven, </a:t>
            </a:r>
          </a:p>
          <a:p>
            <a:pPr marL="0" indent="0" algn="ctr">
              <a:lnSpc>
                <a:spcPct val="100000"/>
              </a:lnSpc>
              <a:buNone/>
            </a:pPr>
            <a:r>
              <a:rPr lang="en-US" sz="6000" i="1" dirty="0">
                <a:solidFill>
                  <a:schemeClr val="bg1"/>
                </a:solidFill>
                <a:latin typeface="Times New Roman" panose="02020603050405020304" pitchFamily="18" charset="0"/>
                <a:cs typeface="Times New Roman" panose="02020603050405020304" pitchFamily="18" charset="0"/>
              </a:rPr>
              <a:t>PLEASE BOW</a:t>
            </a:r>
          </a:p>
          <a:p>
            <a:pPr marL="0" indent="0" algn="ctr">
              <a:lnSpc>
                <a:spcPct val="100000"/>
              </a:lnSpc>
              <a:buNone/>
            </a:pPr>
            <a:r>
              <a:rPr lang="en-US" sz="6000" dirty="0">
                <a:solidFill>
                  <a:schemeClr val="bg1"/>
                </a:solidFill>
                <a:latin typeface="Times New Roman" panose="02020603050405020304" pitchFamily="18" charset="0"/>
                <a:cs typeface="Times New Roman" panose="02020603050405020304" pitchFamily="18" charset="0"/>
              </a:rPr>
              <a:t>and by the Holy Spirit was incarnate of the Virgin Mary, and became man.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86CF4AC6-8145-3BAD-2C59-0F2A5619D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4915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AA7346C0-D1DB-C544-8ACB-A3896378AD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051545" y="0"/>
            <a:ext cx="9140455" cy="6423468"/>
          </a:xfrm>
        </p:spPr>
        <p:txBody>
          <a:bodyPr>
            <a:noAutofit/>
          </a:bodyPr>
          <a:lstStyle/>
          <a:p>
            <a:pPr marL="0" indent="0" algn="ctr">
              <a:lnSpc>
                <a:spcPct val="120000"/>
              </a:lnSpc>
              <a:buNone/>
            </a:pPr>
            <a:r>
              <a:rPr lang="en-US" sz="6000" dirty="0">
                <a:solidFill>
                  <a:schemeClr val="bg1"/>
                </a:solidFill>
                <a:latin typeface="Times New Roman" panose="02020603050405020304" pitchFamily="18" charset="0"/>
                <a:cs typeface="Times New Roman" panose="02020603050405020304" pitchFamily="18" charset="0"/>
              </a:rPr>
              <a:t>For our sake He was </a:t>
            </a:r>
          </a:p>
          <a:p>
            <a:pPr marL="0" indent="0" algn="ctr">
              <a:lnSpc>
                <a:spcPct val="120000"/>
              </a:lnSpc>
              <a:buNone/>
            </a:pPr>
            <a:r>
              <a:rPr lang="en-US" sz="6000" dirty="0">
                <a:solidFill>
                  <a:schemeClr val="bg1"/>
                </a:solidFill>
                <a:latin typeface="Times New Roman" panose="02020603050405020304" pitchFamily="18" charset="0"/>
                <a:cs typeface="Times New Roman" panose="02020603050405020304" pitchFamily="18" charset="0"/>
              </a:rPr>
              <a:t>crucified under Pontius Pilate, He </a:t>
            </a:r>
            <a:r>
              <a:rPr lang="en-US" sz="5700" dirty="0">
                <a:solidFill>
                  <a:schemeClr val="bg1"/>
                </a:solidFill>
                <a:latin typeface="Times New Roman" panose="02020603050405020304" pitchFamily="18" charset="0"/>
                <a:cs typeface="Times New Roman" panose="02020603050405020304" pitchFamily="18" charset="0"/>
              </a:rPr>
              <a:t>suffered death and was buried, </a:t>
            </a:r>
            <a:r>
              <a:rPr lang="en-US" sz="6000" dirty="0">
                <a:solidFill>
                  <a:schemeClr val="bg1"/>
                </a:solidFill>
                <a:latin typeface="Times New Roman" panose="02020603050405020304" pitchFamily="18" charset="0"/>
                <a:cs typeface="Times New Roman" panose="02020603050405020304" pitchFamily="18" charset="0"/>
              </a:rPr>
              <a:t>and rose again on the third day in accordance with the Scriptures.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A052D5F2-2BF2-3503-CF57-CE99D8B471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6180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9333C46A-ABDF-2C51-1F81-5DB6E8903F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7712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2932263" y="44394"/>
            <a:ext cx="9088016" cy="6423468"/>
          </a:xfrm>
        </p:spPr>
        <p:txBody>
          <a:bodyPr>
            <a:noAutofit/>
          </a:bodyPr>
          <a:lstStyle/>
          <a:p>
            <a:pPr marL="0" indent="0" algn="ctr">
              <a:lnSpc>
                <a:spcPct val="120000"/>
              </a:lnSpc>
              <a:buNone/>
            </a:pPr>
            <a:r>
              <a:rPr lang="en-US" sz="6000" dirty="0">
                <a:solidFill>
                  <a:schemeClr val="bg1"/>
                </a:solidFill>
                <a:latin typeface="Times New Roman" panose="02020603050405020304" pitchFamily="18" charset="0"/>
                <a:cs typeface="Times New Roman" panose="02020603050405020304" pitchFamily="18" charset="0"/>
              </a:rPr>
              <a:t>He ascended into heaven and is seated at the right hand of the Father. He will come again in glory to judge the living and the dead and His kingdom will have no end. </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3696C594-05BC-CC77-4850-DF0CC2C00D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210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DA5FA463-691E-192E-C47C-FD89D3304E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13178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2996059" y="44394"/>
            <a:ext cx="8844177" cy="6423468"/>
          </a:xfrm>
        </p:spPr>
        <p:txBody>
          <a:bodyPr>
            <a:noAutofit/>
          </a:bodyPr>
          <a:lstStyle/>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I believe in the Holy Spirit, the Lord, the giver of life, who proceeds from the Father and the Son, who with the Father and the Son is adored and glorified, </a:t>
            </a:r>
          </a:p>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who has spoken through </a:t>
            </a:r>
          </a:p>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the prophets.</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0EBEA718-F6C2-66BB-470F-FDFB5279A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8952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lhouette of trees">
            <a:extLst>
              <a:ext uri="{FF2B5EF4-FFF2-40B4-BE49-F238E27FC236}">
                <a16:creationId xmlns:a16="http://schemas.microsoft.com/office/drawing/2014/main" id="{1AB5A856-B1C6-5F9D-105C-DF1F49A54D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12"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7D0E51-56CE-4EAA-911E-E698C2708621}"/>
              </a:ext>
            </a:extLst>
          </p:cNvPr>
          <p:cNvSpPr>
            <a:spLocks noGrp="1"/>
          </p:cNvSpPr>
          <p:nvPr>
            <p:ph type="title"/>
          </p:nvPr>
        </p:nvSpPr>
        <p:spPr>
          <a:xfrm>
            <a:off x="131780" y="182928"/>
            <a:ext cx="3102015" cy="547577"/>
          </a:xfrm>
        </p:spPr>
        <p:txBody>
          <a:bodyPr>
            <a:noAutofit/>
          </a:bodyPr>
          <a:lstStyle/>
          <a:p>
            <a:r>
              <a:rPr lang="en-US" sz="3600" b="1" i="0" u="sng"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Nicene Creed</a:t>
            </a:r>
            <a:endParaRPr lang="en-US" sz="3600" b="1" u="sng"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9D379-059B-4CE3-AD8D-56C60AA2620C}"/>
              </a:ext>
            </a:extLst>
          </p:cNvPr>
          <p:cNvSpPr>
            <a:spLocks noGrp="1"/>
          </p:cNvSpPr>
          <p:nvPr>
            <p:ph idx="1"/>
          </p:nvPr>
        </p:nvSpPr>
        <p:spPr>
          <a:xfrm>
            <a:off x="3347823" y="217266"/>
            <a:ext cx="8844177" cy="6423468"/>
          </a:xfrm>
          <a:noFill/>
        </p:spPr>
        <p:txBody>
          <a:bodyPr>
            <a:noAutofit/>
          </a:bodyPr>
          <a:lstStyle/>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I believe in one, holy catholic and apostolic </a:t>
            </a:r>
            <a:r>
              <a:rPr lang="en-US" sz="5700" dirty="0">
                <a:solidFill>
                  <a:schemeClr val="bg1"/>
                </a:solidFill>
                <a:latin typeface="Times New Roman" panose="02020603050405020304" pitchFamily="18" charset="0"/>
                <a:cs typeface="Times New Roman" panose="02020603050405020304" pitchFamily="18" charset="0"/>
              </a:rPr>
              <a:t>Church. I confess one Baptism </a:t>
            </a:r>
            <a:r>
              <a:rPr lang="en-US" sz="6000" dirty="0">
                <a:solidFill>
                  <a:schemeClr val="bg1"/>
                </a:solidFill>
                <a:latin typeface="Times New Roman" panose="02020603050405020304" pitchFamily="18" charset="0"/>
                <a:cs typeface="Times New Roman" panose="02020603050405020304" pitchFamily="18" charset="0"/>
              </a:rPr>
              <a:t>for the forgiveness of sins and I look forward to the resurrection of the dead and the life of the world to come. </a:t>
            </a:r>
            <a:r>
              <a:rPr lang="en-US" sz="6000" i="1" dirty="0">
                <a:solidFill>
                  <a:schemeClr val="bg1"/>
                </a:solidFill>
                <a:latin typeface="Times New Roman" panose="02020603050405020304" pitchFamily="18" charset="0"/>
                <a:cs typeface="Times New Roman" panose="02020603050405020304" pitchFamily="18" charset="0"/>
              </a:rPr>
              <a:t>Amen</a:t>
            </a:r>
          </a:p>
        </p:txBody>
      </p:sp>
      <p:sp>
        <p:nvSpPr>
          <p:cNvPr id="4" name="Text Placeholder 3">
            <a:extLst>
              <a:ext uri="{FF2B5EF4-FFF2-40B4-BE49-F238E27FC236}">
                <a16:creationId xmlns:a16="http://schemas.microsoft.com/office/drawing/2014/main" id="{ADC2B3DA-EF72-43EC-9CF4-3653B0B6466B}"/>
              </a:ext>
            </a:extLst>
          </p:cNvPr>
          <p:cNvSpPr>
            <a:spLocks noGrp="1"/>
          </p:cNvSpPr>
          <p:nvPr>
            <p:ph type="body" sz="half" idx="2"/>
          </p:nvPr>
        </p:nvSpPr>
        <p:spPr>
          <a:xfrm>
            <a:off x="131780" y="3256128"/>
            <a:ext cx="2745824" cy="707065"/>
          </a:xfrm>
        </p:spPr>
        <p:txBody>
          <a:bodyPr>
            <a:normAutofit lnSpcReduction="10000"/>
          </a:bodyPr>
          <a:lstStyle/>
          <a:p>
            <a:br>
              <a:rPr lang="en-US" sz="1600" b="0" i="0" dirty="0">
                <a:solidFill>
                  <a:srgbClr val="333333"/>
                </a:solidFill>
                <a:effectLst/>
                <a:latin typeface="Arial" panose="020B0604020202020204" pitchFamily="34" charset="0"/>
              </a:rPr>
            </a:br>
            <a:br>
              <a:rPr lang="en-US" sz="1600" b="0" i="0" dirty="0">
                <a:solidFill>
                  <a:srgbClr val="333333"/>
                </a:solidFill>
                <a:effectLst/>
                <a:latin typeface="Arial" panose="020B0604020202020204" pitchFamily="34" charset="0"/>
              </a:rPr>
            </a:br>
            <a:endParaRPr lang="en-US" dirty="0"/>
          </a:p>
        </p:txBody>
      </p:sp>
      <p:pic>
        <p:nvPicPr>
          <p:cNvPr id="5" name="Picture 2" descr="Understanding the Trinity: Part One — Immanuel Church">
            <a:extLst>
              <a:ext uri="{FF2B5EF4-FFF2-40B4-BE49-F238E27FC236}">
                <a16:creationId xmlns:a16="http://schemas.microsoft.com/office/drawing/2014/main" id="{A1C25F40-6CB1-01CF-B39E-A3D963F12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80" y="1460686"/>
            <a:ext cx="3491104" cy="5053621"/>
          </a:xfrm>
          <a:prstGeom prst="rect">
            <a:avLst/>
          </a:prstGeom>
          <a:noFill/>
          <a:effectLst>
            <a:softEdge rad="529121"/>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5804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The Prayer of the Faithful — Parishes of Camberwell, Balwyn &amp; Deepdene -  Parishes of Camberwell, Balwyn &amp; Deepdene">
            <a:extLst>
              <a:ext uri="{FF2B5EF4-FFF2-40B4-BE49-F238E27FC236}">
                <a16:creationId xmlns:a16="http://schemas.microsoft.com/office/drawing/2014/main" id="{272CC167-406F-3FA4-B3F0-5976C6C8C7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3049"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CEAD7D9-5DF8-4862-B492-0AA621E0D953}"/>
              </a:ext>
            </a:extLst>
          </p:cNvPr>
          <p:cNvSpPr>
            <a:spLocks noGrp="1"/>
          </p:cNvSpPr>
          <p:nvPr>
            <p:ph type="title"/>
          </p:nvPr>
        </p:nvSpPr>
        <p:spPr>
          <a:xfrm>
            <a:off x="3908611" y="15194"/>
            <a:ext cx="7906183" cy="1192754"/>
          </a:xfrm>
          <a:effectLst>
            <a:outerShdw blurRad="50800" dist="38100" dir="2700000" algn="tl" rotWithShape="0">
              <a:prstClr val="black">
                <a:alpha val="40000"/>
              </a:prstClr>
            </a:outerShdw>
          </a:effectLst>
        </p:spPr>
        <p:txBody>
          <a:bodyPr vert="horz" lIns="91440" tIns="45720" rIns="91440" bIns="45720" rtlCol="0" anchor="b">
            <a:normAutofit fontScale="90000"/>
          </a:bodyPr>
          <a:lstStyle/>
          <a:p>
            <a:pPr algn="ctr"/>
            <a:br>
              <a:rPr lang="en-US" sz="5200" b="1" dirty="0">
                <a:solidFill>
                  <a:srgbClr val="FFFFFF"/>
                </a:solidFill>
                <a:effectLst/>
              </a:rPr>
            </a:br>
            <a:r>
              <a:rPr lang="en-US" sz="6000" b="1" i="0" u="sng" dirty="0">
                <a:solidFill>
                  <a:srgbClr val="C00000"/>
                </a:solidFill>
                <a:effectLst/>
                <a:latin typeface="Book Antiqua" panose="02040602050305030304" pitchFamily="18" charset="0"/>
              </a:rPr>
              <a:t>Prayers of the Faithful</a:t>
            </a:r>
            <a:endParaRPr lang="en-US" sz="6000" b="1" u="sng" dirty="0">
              <a:solidFill>
                <a:srgbClr val="C00000"/>
              </a:solidFill>
              <a:latin typeface="Book Antiqua" panose="02040602050305030304" pitchFamily="18" charset="0"/>
            </a:endParaRPr>
          </a:p>
        </p:txBody>
      </p:sp>
      <p:sp>
        <p:nvSpPr>
          <p:cNvPr id="3" name="TextBox 2">
            <a:extLst>
              <a:ext uri="{FF2B5EF4-FFF2-40B4-BE49-F238E27FC236}">
                <a16:creationId xmlns:a16="http://schemas.microsoft.com/office/drawing/2014/main" id="{1D7B2680-E423-2B79-2FBA-948E1097155D}"/>
              </a:ext>
            </a:extLst>
          </p:cNvPr>
          <p:cNvSpPr txBox="1"/>
          <p:nvPr/>
        </p:nvSpPr>
        <p:spPr>
          <a:xfrm>
            <a:off x="4292413" y="1401048"/>
            <a:ext cx="7522381" cy="1015663"/>
          </a:xfrm>
          <a:prstGeom prst="rect">
            <a:avLst/>
          </a:prstGeom>
          <a:noFill/>
        </p:spPr>
        <p:txBody>
          <a:bodyPr wrap="square" rtlCol="0">
            <a:spAutoFit/>
          </a:bodyPr>
          <a:lstStyle/>
          <a:p>
            <a:r>
              <a:rPr lang="en-US" sz="6000" dirty="0">
                <a:latin typeface="Times New Roman" panose="02020603050405020304" pitchFamily="18" charset="0"/>
                <a:cs typeface="Times New Roman" panose="02020603050405020304" pitchFamily="18" charset="0"/>
              </a:rPr>
              <a:t>Lord, Hear our prayer.</a:t>
            </a:r>
          </a:p>
        </p:txBody>
      </p:sp>
    </p:spTree>
    <p:extLst>
      <p:ext uri="{BB962C8B-B14F-4D97-AF65-F5344CB8AC3E}">
        <p14:creationId xmlns:p14="http://schemas.microsoft.com/office/powerpoint/2010/main" val="40306211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2">
            <a:extLst>
              <a:ext uri="{FF2B5EF4-FFF2-40B4-BE49-F238E27FC236}">
                <a16:creationId xmlns:a16="http://schemas.microsoft.com/office/drawing/2014/main" id="{92573FA3-465A-4AB8-9600-F4797E96C2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17"/>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6536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ilhouette of trees">
            <a:extLst>
              <a:ext uri="{FF2B5EF4-FFF2-40B4-BE49-F238E27FC236}">
                <a16:creationId xmlns:a16="http://schemas.microsoft.com/office/drawing/2014/main" id="{19D819CA-4378-F696-D86E-5E3860BE8B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2AD165C-17D5-A14C-221F-F79B86E7D782}"/>
              </a:ext>
            </a:extLst>
          </p:cNvPr>
          <p:cNvSpPr txBox="1"/>
          <p:nvPr/>
        </p:nvSpPr>
        <p:spPr>
          <a:xfrm>
            <a:off x="6668120" y="-453980"/>
            <a:ext cx="5405880" cy="503947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kern="1200" dirty="0">
                <a:solidFill>
                  <a:schemeClr val="bg1"/>
                </a:solidFill>
                <a:latin typeface="Book Antiqua" panose="02040602050305030304" pitchFamily="18" charset="0"/>
                <a:ea typeface="+mj-ea"/>
                <a:cs typeface="+mj-cs"/>
              </a:rPr>
              <a:t>Offertory Hymn</a:t>
            </a:r>
          </a:p>
          <a:p>
            <a:pPr algn="ctr">
              <a:lnSpc>
                <a:spcPct val="90000"/>
              </a:lnSpc>
              <a:spcBef>
                <a:spcPct val="0"/>
              </a:spcBef>
              <a:spcAft>
                <a:spcPts val="600"/>
              </a:spcAft>
            </a:pPr>
            <a:r>
              <a:rPr lang="en-US" sz="4000" kern="1200" dirty="0">
                <a:solidFill>
                  <a:schemeClr val="tx1"/>
                </a:solidFill>
                <a:latin typeface="Book Antiqua" panose="02040602050305030304" pitchFamily="18" charset="0"/>
                <a:ea typeface="+mj-ea"/>
                <a:cs typeface="+mj-cs"/>
              </a:rPr>
              <a:t>O </a:t>
            </a:r>
            <a:endParaRPr lang="en-US" sz="4000" dirty="0">
              <a:latin typeface="Book Antiqua" panose="02040602050305030304" pitchFamily="18" charset="0"/>
              <a:ea typeface="+mj-ea"/>
              <a:cs typeface="+mj-cs"/>
            </a:endParaRPr>
          </a:p>
          <a:p>
            <a:pPr algn="ctr">
              <a:lnSpc>
                <a:spcPct val="90000"/>
              </a:lnSpc>
              <a:spcBef>
                <a:spcPct val="0"/>
              </a:spcBef>
              <a:spcAft>
                <a:spcPts val="600"/>
              </a:spcAft>
            </a:pPr>
            <a:r>
              <a:rPr lang="en-US" sz="5200" kern="1200" dirty="0">
                <a:solidFill>
                  <a:schemeClr val="bg1"/>
                </a:solidFill>
                <a:latin typeface="Book Antiqua" panose="02040602050305030304" pitchFamily="18" charset="0"/>
                <a:ea typeface="+mj-ea"/>
                <a:cs typeface="+mj-cs"/>
              </a:rPr>
              <a:t>Away in the Manger</a:t>
            </a:r>
            <a:endParaRPr lang="en-US" sz="4000" kern="1200" dirty="0">
              <a:solidFill>
                <a:schemeClr val="bg1"/>
              </a:solidFill>
              <a:latin typeface="Book Antiqua" panose="02040602050305030304" pitchFamily="18" charset="0"/>
              <a:ea typeface="+mj-ea"/>
              <a:cs typeface="+mj-cs"/>
            </a:endParaRPr>
          </a:p>
          <a:p>
            <a:pPr algn="ctr">
              <a:lnSpc>
                <a:spcPct val="90000"/>
              </a:lnSpc>
              <a:spcBef>
                <a:spcPct val="0"/>
              </a:spcBef>
              <a:spcAft>
                <a:spcPts val="600"/>
              </a:spcAft>
            </a:pPr>
            <a:r>
              <a:rPr lang="en-US" sz="3900" i="1" kern="1200" dirty="0">
                <a:solidFill>
                  <a:schemeClr val="bg1"/>
                </a:solidFill>
                <a:latin typeface="Book Antiqua" panose="02040602050305030304" pitchFamily="18" charset="0"/>
                <a:ea typeface="+mj-ea"/>
                <a:cs typeface="+mj-cs"/>
              </a:rPr>
              <a:t>By William J. Kirkpatrick</a:t>
            </a:r>
          </a:p>
          <a:p>
            <a:pPr algn="ctr">
              <a:lnSpc>
                <a:spcPct val="90000"/>
              </a:lnSpc>
              <a:spcBef>
                <a:spcPct val="0"/>
              </a:spcBef>
              <a:spcAft>
                <a:spcPts val="600"/>
              </a:spcAft>
            </a:pPr>
            <a:r>
              <a:rPr lang="en-US" sz="3900" i="1" dirty="0">
                <a:solidFill>
                  <a:schemeClr val="bg1"/>
                </a:solidFill>
                <a:latin typeface="Book Antiqua" panose="02040602050305030304" pitchFamily="18" charset="0"/>
                <a:ea typeface="+mj-ea"/>
                <a:cs typeface="+mj-cs"/>
              </a:rPr>
              <a:t>Arr. By Ola </a:t>
            </a:r>
            <a:r>
              <a:rPr lang="en-US" sz="3900" i="1" dirty="0" err="1">
                <a:solidFill>
                  <a:schemeClr val="bg1"/>
                </a:solidFill>
                <a:latin typeface="Book Antiqua" panose="02040602050305030304" pitchFamily="18" charset="0"/>
                <a:ea typeface="+mj-ea"/>
                <a:cs typeface="+mj-cs"/>
              </a:rPr>
              <a:t>Gjielo</a:t>
            </a:r>
            <a:endParaRPr lang="en-US" sz="3900" i="1" kern="1200" dirty="0">
              <a:solidFill>
                <a:schemeClr val="bg1"/>
              </a:solidFill>
              <a:latin typeface="Book Antiqua" panose="02040602050305030304" pitchFamily="18" charset="0"/>
              <a:ea typeface="+mj-ea"/>
              <a:cs typeface="+mj-cs"/>
            </a:endParaRPr>
          </a:p>
        </p:txBody>
      </p:sp>
      <p:pic>
        <p:nvPicPr>
          <p:cNvPr id="11" name="Picture 2" descr="A group of people wearing white robes&#10;&#10;Description automatically generated with medium confidence">
            <a:extLst>
              <a:ext uri="{FF2B5EF4-FFF2-40B4-BE49-F238E27FC236}">
                <a16:creationId xmlns:a16="http://schemas.microsoft.com/office/drawing/2014/main" id="{0B57BA33-BAF8-C3E7-9C84-BB9744270D5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l="10416" r="2690" b="2"/>
          <a:stretch/>
        </p:blipFill>
        <p:spPr bwMode="auto">
          <a:xfrm>
            <a:off x="-432435" y="2992924"/>
            <a:ext cx="4403918" cy="3952568"/>
          </a:xfrm>
          <a:prstGeom prst="roundRect">
            <a:avLst>
              <a:gd name="adj" fmla="val 8594"/>
            </a:avLst>
          </a:prstGeom>
          <a:solidFill>
            <a:srgbClr val="FFFFFF">
              <a:shade val="85000"/>
            </a:srgbClr>
          </a:solidFill>
          <a:ln>
            <a:noFill/>
          </a:ln>
          <a:effectLst>
            <a:reflection blurRad="12700" stA="38000" endPos="28000" dist="5000" dir="5400000" sy="-100000" algn="bl" rotWithShape="0"/>
            <a:softEdge rad="684943"/>
          </a:effectLst>
        </p:spPr>
      </p:pic>
      <p:pic>
        <p:nvPicPr>
          <p:cNvPr id="16" name="Picture 6" descr="Bethlehem Night Sky Loop | Vision 111 | WorshipHouse Media">
            <a:extLst>
              <a:ext uri="{FF2B5EF4-FFF2-40B4-BE49-F238E27FC236}">
                <a16:creationId xmlns:a16="http://schemas.microsoft.com/office/drawing/2014/main" id="{4F2876CD-864D-4786-B79B-80E725CA9F25}"/>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5161935" y="772519"/>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92F99469-20BC-81A9-97B6-03BD97804D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9282031" y="4792241"/>
            <a:ext cx="3055716" cy="2434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3402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0"/>
            <a:ext cx="12191980" cy="6740307"/>
          </a:xfrm>
          <a:prstGeom prst="rect">
            <a:avLst/>
          </a:prstGeom>
          <a:noFill/>
        </p:spPr>
        <p:txBody>
          <a:bodyPr wrap="square">
            <a:spAutoFit/>
          </a:bodyPr>
          <a:lstStyle/>
          <a:p>
            <a:pPr algn="ctr"/>
            <a:r>
              <a:rPr lang="en-US" sz="5400" b="1" i="1" dirty="0">
                <a:solidFill>
                  <a:schemeClr val="bg1"/>
                </a:solidFill>
                <a:latin typeface="Book Antiqua" panose="02040602050305030304" pitchFamily="18" charset="0"/>
              </a:rPr>
              <a:t>Verse 1</a:t>
            </a:r>
            <a:br>
              <a:rPr lang="en-US" sz="5400" b="1" i="1"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Away in a manger, </a:t>
            </a:r>
          </a:p>
          <a:p>
            <a:pPr algn="ctr"/>
            <a:r>
              <a:rPr lang="en-US" sz="5400" b="0" i="0" dirty="0">
                <a:solidFill>
                  <a:schemeClr val="bg1"/>
                </a:solidFill>
                <a:effectLst/>
                <a:latin typeface="Book Antiqua" panose="02040602050305030304" pitchFamily="18" charset="0"/>
              </a:rPr>
              <a:t>no crib for a bed,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little Lord Jesus </a:t>
            </a:r>
          </a:p>
          <a:p>
            <a:pPr algn="ctr"/>
            <a:r>
              <a:rPr lang="en-US" sz="5400" b="0" i="0" dirty="0">
                <a:solidFill>
                  <a:schemeClr val="bg1"/>
                </a:solidFill>
                <a:effectLst/>
                <a:latin typeface="Book Antiqua" panose="02040602050305030304" pitchFamily="18" charset="0"/>
              </a:rPr>
              <a:t>laid down His sweet head;</a:t>
            </a:r>
            <a:br>
              <a:rPr lang="en-US" sz="5400" dirty="0">
                <a:solidFill>
                  <a:schemeClr val="bg1"/>
                </a:solidFill>
                <a:latin typeface="Book Antiqua" panose="02040602050305030304" pitchFamily="18" charset="0"/>
              </a:rPr>
            </a:br>
            <a:r>
              <a:rPr lang="en-US" sz="5400" dirty="0">
                <a:solidFill>
                  <a:schemeClr val="bg1"/>
                </a:solidFill>
                <a:latin typeface="Book Antiqua" panose="02040602050305030304" pitchFamily="18" charset="0"/>
              </a:rPr>
              <a:t>T</a:t>
            </a:r>
            <a:r>
              <a:rPr lang="en-US" sz="5400" b="0" i="0" dirty="0">
                <a:solidFill>
                  <a:schemeClr val="bg1"/>
                </a:solidFill>
                <a:effectLst/>
                <a:latin typeface="Book Antiqua" panose="02040602050305030304" pitchFamily="18" charset="0"/>
              </a:rPr>
              <a:t>he stars in the bright sky</a:t>
            </a:r>
          </a:p>
          <a:p>
            <a:pPr algn="ctr"/>
            <a:r>
              <a:rPr lang="en-US" sz="5400" b="0" i="0" dirty="0">
                <a:solidFill>
                  <a:schemeClr val="bg1"/>
                </a:solidFill>
                <a:effectLst/>
                <a:latin typeface="Book Antiqua" panose="02040602050305030304" pitchFamily="18" charset="0"/>
              </a:rPr>
              <a:t>looked down where He lay,</a:t>
            </a:r>
            <a:br>
              <a:rPr lang="en-US" sz="5400" dirty="0">
                <a:solidFill>
                  <a:schemeClr val="bg1"/>
                </a:solidFill>
                <a:latin typeface="Book Antiqua" panose="02040602050305030304" pitchFamily="18" charset="0"/>
              </a:rPr>
            </a:br>
            <a:r>
              <a:rPr lang="en-US" sz="5400" dirty="0">
                <a:solidFill>
                  <a:schemeClr val="bg1"/>
                </a:solidFill>
                <a:latin typeface="Book Antiqua" panose="02040602050305030304" pitchFamily="18" charset="0"/>
              </a:rPr>
              <a:t>T</a:t>
            </a:r>
            <a:r>
              <a:rPr lang="en-US" sz="5400" b="0" i="0" dirty="0">
                <a:solidFill>
                  <a:schemeClr val="bg1"/>
                </a:solidFill>
                <a:effectLst/>
                <a:latin typeface="Book Antiqua" panose="02040602050305030304" pitchFamily="18" charset="0"/>
              </a:rPr>
              <a:t>he little Lord Jesus asleep on the hay.</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B6B7EFB-95AB-85FB-1EA7-BD738FC00DB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8598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0"/>
            <a:ext cx="12191980" cy="7571303"/>
          </a:xfrm>
          <a:prstGeom prst="rect">
            <a:avLst/>
          </a:prstGeom>
          <a:noFill/>
        </p:spPr>
        <p:txBody>
          <a:bodyPr wrap="square">
            <a:spAutoFit/>
          </a:bodyPr>
          <a:lstStyle/>
          <a:p>
            <a:pPr algn="ctr"/>
            <a:r>
              <a:rPr lang="en-US" sz="6000" b="1" i="1" dirty="0">
                <a:solidFill>
                  <a:schemeClr val="bg1"/>
                </a:solidFill>
                <a:latin typeface="Book Antiqua" panose="02040602050305030304" pitchFamily="18" charset="0"/>
              </a:rPr>
              <a:t>Verse 2</a:t>
            </a:r>
            <a:br>
              <a:rPr lang="en-US" sz="6000" b="1" i="1"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cattle are lowing, </a:t>
            </a:r>
          </a:p>
          <a:p>
            <a:pPr algn="ctr"/>
            <a:r>
              <a:rPr lang="en-US" sz="5400" dirty="0">
                <a:solidFill>
                  <a:schemeClr val="bg1"/>
                </a:solidFill>
                <a:latin typeface="Book Antiqua" panose="02040602050305030304" pitchFamily="18" charset="0"/>
              </a:rPr>
              <a:t>T</a:t>
            </a:r>
            <a:r>
              <a:rPr lang="en-US" sz="5400" b="0" i="0" dirty="0">
                <a:solidFill>
                  <a:schemeClr val="bg1"/>
                </a:solidFill>
                <a:effectLst/>
                <a:latin typeface="Book Antiqua" panose="02040602050305030304" pitchFamily="18" charset="0"/>
              </a:rPr>
              <a:t>he Baby wakes,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but little Lord Jesus, </a:t>
            </a:r>
          </a:p>
          <a:p>
            <a:pPr algn="ctr"/>
            <a:r>
              <a:rPr lang="en-US" sz="5400" b="0" i="0" dirty="0">
                <a:solidFill>
                  <a:schemeClr val="bg1"/>
                </a:solidFill>
                <a:effectLst/>
                <a:latin typeface="Book Antiqua" panose="02040602050305030304" pitchFamily="18" charset="0"/>
              </a:rPr>
              <a:t>no crying He makes.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I love Thee, Lord Jesus, </a:t>
            </a:r>
          </a:p>
          <a:p>
            <a:pPr algn="ctr"/>
            <a:r>
              <a:rPr lang="en-US" sz="5400" b="0" i="0" dirty="0">
                <a:solidFill>
                  <a:schemeClr val="bg1"/>
                </a:solidFill>
                <a:effectLst/>
                <a:latin typeface="Book Antiqua" panose="02040602050305030304" pitchFamily="18" charset="0"/>
              </a:rPr>
              <a:t>look down from the sky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stay by my </a:t>
            </a:r>
            <a:r>
              <a:rPr lang="en-US" sz="4800" b="0" i="0" dirty="0">
                <a:solidFill>
                  <a:schemeClr val="bg1"/>
                </a:solidFill>
                <a:effectLst/>
                <a:latin typeface="Book Antiqua" panose="02040602050305030304" pitchFamily="18" charset="0"/>
              </a:rPr>
              <a:t>side until morning is nigh.</a:t>
            </a:r>
            <a:br>
              <a:rPr lang="en-US" sz="4800" dirty="0">
                <a:solidFill>
                  <a:schemeClr val="bg1"/>
                </a:solidFill>
                <a:latin typeface="Book Antiqua" panose="02040602050305030304" pitchFamily="18" charset="0"/>
              </a:rPr>
            </a:br>
            <a:endParaRPr lang="en-US" sz="48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B6B7EFB-95AB-85FB-1EA7-BD738FC00DB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8743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76462" y="0"/>
            <a:ext cx="12722030" cy="6740307"/>
          </a:xfrm>
          <a:prstGeom prst="rect">
            <a:avLst/>
          </a:prstGeom>
          <a:noFill/>
        </p:spPr>
        <p:txBody>
          <a:bodyPr wrap="square">
            <a:spAutoFit/>
          </a:bodyPr>
          <a:lstStyle/>
          <a:p>
            <a:pPr algn="ctr"/>
            <a:r>
              <a:rPr lang="en-US" sz="6000" b="1" i="1" dirty="0">
                <a:solidFill>
                  <a:schemeClr val="bg1"/>
                </a:solidFill>
                <a:latin typeface="Book Antiqua" panose="02040602050305030304" pitchFamily="18" charset="0"/>
              </a:rPr>
              <a:t>Verse 3</a:t>
            </a:r>
            <a:br>
              <a:rPr lang="en-US" sz="6000" b="1" i="1"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Be near me, Lord Jesus; </a:t>
            </a:r>
          </a:p>
          <a:p>
            <a:pPr algn="ctr"/>
            <a:r>
              <a:rPr lang="en-US" sz="5400" b="0" i="0" dirty="0">
                <a:solidFill>
                  <a:schemeClr val="bg1"/>
                </a:solidFill>
                <a:effectLst/>
                <a:latin typeface="Book Antiqua" panose="02040602050305030304" pitchFamily="18" charset="0"/>
              </a:rPr>
              <a:t>I ask Thee to stay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close by me forever, </a:t>
            </a:r>
          </a:p>
          <a:p>
            <a:pPr algn="ctr"/>
            <a:r>
              <a:rPr lang="en-US" sz="5400" dirty="0">
                <a:solidFill>
                  <a:schemeClr val="bg1"/>
                </a:solidFill>
                <a:latin typeface="Book Antiqua" panose="02040602050305030304" pitchFamily="18" charset="0"/>
              </a:rPr>
              <a:t>A</a:t>
            </a:r>
            <a:r>
              <a:rPr lang="en-US" sz="5400" b="0" i="0" dirty="0">
                <a:solidFill>
                  <a:schemeClr val="bg1"/>
                </a:solidFill>
                <a:effectLst/>
                <a:latin typeface="Book Antiqua" panose="02040602050305030304" pitchFamily="18" charset="0"/>
              </a:rPr>
              <a:t>nd love me, I pray.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Bless all the dear children </a:t>
            </a:r>
          </a:p>
          <a:p>
            <a:pPr algn="ctr"/>
            <a:r>
              <a:rPr lang="en-US" sz="5400" b="0" i="0" dirty="0">
                <a:solidFill>
                  <a:schemeClr val="bg1"/>
                </a:solidFill>
                <a:effectLst/>
                <a:latin typeface="Book Antiqua" panose="02040602050305030304" pitchFamily="18" charset="0"/>
              </a:rPr>
              <a:t>in Thy tender care, </a:t>
            </a:r>
            <a:r>
              <a:rPr lang="en-US" sz="4800" b="0" i="0" dirty="0">
                <a:solidFill>
                  <a:schemeClr val="bg1"/>
                </a:solidFill>
                <a:effectLst/>
                <a:latin typeface="Book Antiqua" panose="02040602050305030304" pitchFamily="18" charset="0"/>
              </a:rPr>
              <a:t>and take us to heaven, to live with Thee there.</a:t>
            </a:r>
            <a:endParaRPr lang="en-US" sz="48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B6B7EFB-95AB-85FB-1EA7-BD738FC00DB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81492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10" descr="A group of people on a rock&#10;&#10;Description automatically generated">
            <a:extLst>
              <a:ext uri="{FF2B5EF4-FFF2-40B4-BE49-F238E27FC236}">
                <a16:creationId xmlns:a16="http://schemas.microsoft.com/office/drawing/2014/main" id="{F71FAF4B-7BF5-4953-80F1-0980D68D12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06" b="1840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6658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7904CE45-441D-F044-7991-90877B92CF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104524A-8E4B-411C-9DED-52C98EB5B1F4}"/>
              </a:ext>
            </a:extLst>
          </p:cNvPr>
          <p:cNvSpPr txBox="1"/>
          <p:nvPr/>
        </p:nvSpPr>
        <p:spPr>
          <a:xfrm>
            <a:off x="-361507" y="38163"/>
            <a:ext cx="3481041" cy="1200329"/>
          </a:xfrm>
          <a:prstGeom prst="rect">
            <a:avLst/>
          </a:prstGeom>
          <a:noFill/>
        </p:spPr>
        <p:txBody>
          <a:bodyPr wrap="square">
            <a:spAutoFit/>
          </a:bodyPr>
          <a:lstStyle/>
          <a:p>
            <a:pPr lvl="1" algn="l"/>
            <a:r>
              <a:rPr lang="en-US" sz="3600" b="1" i="1" dirty="0">
                <a:solidFill>
                  <a:schemeClr val="bg1"/>
                </a:solidFill>
                <a:latin typeface="Book Antiqua" panose="02040602050305030304" pitchFamily="18" charset="0"/>
                <a:ea typeface="Cambria" panose="02040503050406030204" pitchFamily="18" charset="0"/>
                <a:cs typeface="Times New Roman" panose="02020603050405020304" pitchFamily="18" charset="0"/>
              </a:rPr>
              <a:t>Preface Acclamation</a:t>
            </a:r>
            <a:endParaRPr lang="en-US" sz="3600" b="1" i="1" dirty="0">
              <a:solidFill>
                <a:schemeClr val="bg1"/>
              </a:solidFill>
              <a:effectLst/>
              <a:latin typeface="Book Antiqua" panose="02040602050305030304" pitchFamily="18" charset="0"/>
              <a:ea typeface="Cambria" panose="02040503050406030204" pitchFamily="18" charset="0"/>
              <a:cs typeface="Times New Roman" panose="02020603050405020304" pitchFamily="18" charset="0"/>
            </a:endParaRPr>
          </a:p>
        </p:txBody>
      </p:sp>
      <p:pic>
        <p:nvPicPr>
          <p:cNvPr id="2" name="Picture 6" descr="Bethlehem Night Sky Loop | Vision 111 | WorshipHouse Media">
            <a:extLst>
              <a:ext uri="{FF2B5EF4-FFF2-40B4-BE49-F238E27FC236}">
                <a16:creationId xmlns:a16="http://schemas.microsoft.com/office/drawing/2014/main" id="{9FA9C5A8-B9FE-0240-FC67-12AED34B361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B162EFBB-3B66-C435-AA64-A0BCE2F36407}"/>
              </a:ext>
            </a:extLst>
          </p:cNvPr>
          <p:cNvSpPr txBox="1">
            <a:spLocks/>
          </p:cNvSpPr>
          <p:nvPr/>
        </p:nvSpPr>
        <p:spPr>
          <a:xfrm>
            <a:off x="2105891" y="1267758"/>
            <a:ext cx="7980218" cy="6510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Holy, Holy, Holy Lord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God of hosts.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Heaven and earth,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are full of Your glory, </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Hosanna in the highest</a:t>
            </a: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endParaRPr lang="en-US" dirty="0"/>
          </a:p>
        </p:txBody>
      </p:sp>
    </p:spTree>
    <p:extLst>
      <p:ext uri="{BB962C8B-B14F-4D97-AF65-F5344CB8AC3E}">
        <p14:creationId xmlns:p14="http://schemas.microsoft.com/office/powerpoint/2010/main" val="31752659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B67DDC56-83A6-73A8-9018-552EBA606D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104524A-8E4B-411C-9DED-52C98EB5B1F4}"/>
              </a:ext>
            </a:extLst>
          </p:cNvPr>
          <p:cNvSpPr txBox="1"/>
          <p:nvPr/>
        </p:nvSpPr>
        <p:spPr>
          <a:xfrm>
            <a:off x="-361507" y="38163"/>
            <a:ext cx="3481041" cy="1200329"/>
          </a:xfrm>
          <a:prstGeom prst="rect">
            <a:avLst/>
          </a:prstGeom>
          <a:noFill/>
        </p:spPr>
        <p:txBody>
          <a:bodyPr wrap="square">
            <a:spAutoFit/>
          </a:bodyPr>
          <a:lstStyle/>
          <a:p>
            <a:pPr lvl="1" algn="l"/>
            <a:r>
              <a:rPr lang="en-US" sz="3600" b="1" i="1" dirty="0">
                <a:solidFill>
                  <a:schemeClr val="bg1"/>
                </a:solidFill>
                <a:latin typeface="Book Antiqua" panose="02040602050305030304" pitchFamily="18" charset="0"/>
                <a:ea typeface="Cambria" panose="02040503050406030204" pitchFamily="18" charset="0"/>
                <a:cs typeface="Times New Roman" panose="02020603050405020304" pitchFamily="18" charset="0"/>
              </a:rPr>
              <a:t>Preface Acclamation</a:t>
            </a:r>
            <a:endParaRPr lang="en-US" sz="3600" b="1" i="1" dirty="0">
              <a:solidFill>
                <a:schemeClr val="bg1"/>
              </a:solidFill>
              <a:effectLst/>
              <a:latin typeface="Book Antiqua" panose="02040602050305030304" pitchFamily="18" charset="0"/>
              <a:ea typeface="Cambria" panose="02040503050406030204" pitchFamily="18" charset="0"/>
              <a:cs typeface="Times New Roman" panose="02020603050405020304" pitchFamily="18" charset="0"/>
            </a:endParaRPr>
          </a:p>
        </p:txBody>
      </p:sp>
      <p:pic>
        <p:nvPicPr>
          <p:cNvPr id="2" name="Picture 6" descr="Bethlehem Night Sky Loop | Vision 111 | WorshipHouse Media">
            <a:extLst>
              <a:ext uri="{FF2B5EF4-FFF2-40B4-BE49-F238E27FC236}">
                <a16:creationId xmlns:a16="http://schemas.microsoft.com/office/drawing/2014/main" id="{E2D82119-2B77-D28E-D2F5-F7A18B245DB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7E65846C-0BB2-C714-C092-3D277417C187}"/>
              </a:ext>
            </a:extLst>
          </p:cNvPr>
          <p:cNvSpPr txBox="1">
            <a:spLocks/>
          </p:cNvSpPr>
          <p:nvPr/>
        </p:nvSpPr>
        <p:spPr>
          <a:xfrm>
            <a:off x="1895244" y="-1100932"/>
            <a:ext cx="8401511" cy="738986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Blessed is He,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who comes,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 in the name of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the Lord. </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Hosanna in the highest</a:t>
            </a:r>
          </a:p>
          <a:p>
            <a:pPr marL="0" indent="0" algn="ctr">
              <a:buFont typeface="Arial" panose="020B0604020202020204" pitchFamily="34" charset="0"/>
              <a:buNone/>
            </a:pPr>
            <a:r>
              <a:rPr lang="en-US" sz="7100" b="1" dirty="0">
                <a:solidFill>
                  <a:schemeClr val="bg1"/>
                </a:solidFill>
                <a:latin typeface="Baskerville Old Face" panose="02020602080505020303" pitchFamily="18" charset="0"/>
                <a:cs typeface="Angsana New" panose="02020603050405020304" pitchFamily="18" charset="-34"/>
              </a:rPr>
              <a:t>Hosanna in the highest</a:t>
            </a:r>
          </a:p>
          <a:p>
            <a:pPr marL="0" indent="0" algn="ctr">
              <a:buFont typeface="Arial" panose="020B0604020202020204" pitchFamily="34" charset="0"/>
              <a:buNone/>
            </a:pPr>
            <a:endParaRPr lang="en-US" sz="66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pPr marL="0" indent="0" algn="ctr">
              <a:buFont typeface="Arial" panose="020B0604020202020204" pitchFamily="34" charset="0"/>
              <a:buNone/>
            </a:pPr>
            <a:endParaRPr lang="en-US" sz="6500" b="1" dirty="0">
              <a:solidFill>
                <a:schemeClr val="bg1"/>
              </a:solidFill>
              <a:latin typeface="Baskerville Old Face" panose="02020602080505020303" pitchFamily="18" charset="0"/>
              <a:cs typeface="Angsana New" panose="02020603050405020304" pitchFamily="18" charset="-34"/>
            </a:endParaRPr>
          </a:p>
          <a:p>
            <a:endParaRPr lang="en-US" dirty="0"/>
          </a:p>
        </p:txBody>
      </p:sp>
    </p:spTree>
    <p:extLst>
      <p:ext uri="{BB962C8B-B14F-4D97-AF65-F5344CB8AC3E}">
        <p14:creationId xmlns:p14="http://schemas.microsoft.com/office/powerpoint/2010/main" val="31111803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6,915 Eucharist Stock Photos | Free &amp;amp; Royalty-free Eucharist Images |  Depositphotos">
            <a:extLst>
              <a:ext uri="{FF2B5EF4-FFF2-40B4-BE49-F238E27FC236}">
                <a16:creationId xmlns:a16="http://schemas.microsoft.com/office/drawing/2014/main" id="{379EA755-61B4-429E-AB0B-B0680E715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6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1448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ilhouette of trees">
            <a:extLst>
              <a:ext uri="{FF2B5EF4-FFF2-40B4-BE49-F238E27FC236}">
                <a16:creationId xmlns:a16="http://schemas.microsoft.com/office/drawing/2014/main" id="{2F0DD653-DB9D-80FC-EA56-06D87EB8D3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525FFCD-094F-4E29-8063-1FD106AD6D26}"/>
              </a:ext>
            </a:extLst>
          </p:cNvPr>
          <p:cNvSpPr>
            <a:spLocks noGrp="1"/>
          </p:cNvSpPr>
          <p:nvPr>
            <p:ph type="title"/>
          </p:nvPr>
        </p:nvSpPr>
        <p:spPr>
          <a:xfrm>
            <a:off x="194304" y="-435497"/>
            <a:ext cx="2913506" cy="1600200"/>
          </a:xfrm>
        </p:spPr>
        <p:txBody>
          <a:bodyPr>
            <a:noAutofit/>
          </a:bodyPr>
          <a:lstStyle/>
          <a:p>
            <a:pPr marL="0" indent="0">
              <a:buNone/>
            </a:pPr>
            <a:r>
              <a:rPr lang="en-US" sz="3600" b="1" u="sng" dirty="0">
                <a:solidFill>
                  <a:schemeClr val="bg1"/>
                </a:solidFill>
                <a:latin typeface="Cambria" panose="02040503050406030204" pitchFamily="18" charset="0"/>
                <a:ea typeface="Cambria" panose="02040503050406030204" pitchFamily="18" charset="0"/>
                <a:cs typeface="Angsana New" panose="02020603050405020304" pitchFamily="18" charset="-34"/>
              </a:rPr>
              <a:t>Memorial Acclamation</a:t>
            </a:r>
          </a:p>
        </p:txBody>
      </p:sp>
      <p:sp>
        <p:nvSpPr>
          <p:cNvPr id="3" name="Content Placeholder 9">
            <a:extLst>
              <a:ext uri="{FF2B5EF4-FFF2-40B4-BE49-F238E27FC236}">
                <a16:creationId xmlns:a16="http://schemas.microsoft.com/office/drawing/2014/main" id="{64097BF4-5D2A-C4BC-9A2F-6A915C1E4CD1}"/>
              </a:ext>
            </a:extLst>
          </p:cNvPr>
          <p:cNvSpPr txBox="1">
            <a:spLocks/>
          </p:cNvSpPr>
          <p:nvPr/>
        </p:nvSpPr>
        <p:spPr>
          <a:xfrm>
            <a:off x="1651057" y="1688838"/>
            <a:ext cx="9175174" cy="48736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When we eat this Bread and drink this Cup, we proclaim Your death, O Lord</a:t>
            </a:r>
          </a:p>
          <a:p>
            <a:pPr marL="0" indent="0" algn="ctr">
              <a:buFont typeface="Arial" panose="020B0604020202020204" pitchFamily="34" charset="0"/>
              <a:buNone/>
            </a:pPr>
            <a:r>
              <a:rPr lang="en-US" sz="6000" b="1" dirty="0">
                <a:solidFill>
                  <a:schemeClr val="bg1"/>
                </a:solidFill>
                <a:latin typeface="Baskerville Old Face" panose="02020602080505020303" pitchFamily="18" charset="0"/>
                <a:cs typeface="Angsana New" panose="02020603050405020304" pitchFamily="18" charset="-34"/>
              </a:rPr>
              <a:t>Until You come again.  </a:t>
            </a:r>
          </a:p>
        </p:txBody>
      </p:sp>
    </p:spTree>
    <p:extLst>
      <p:ext uri="{BB962C8B-B14F-4D97-AF65-F5344CB8AC3E}">
        <p14:creationId xmlns:p14="http://schemas.microsoft.com/office/powerpoint/2010/main" val="34256892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6,915 Eucharist Stock Photos | Free &amp;amp; Royalty-free Eucharist Images |  Depositphotos">
            <a:extLst>
              <a:ext uri="{FF2B5EF4-FFF2-40B4-BE49-F238E27FC236}">
                <a16:creationId xmlns:a16="http://schemas.microsoft.com/office/drawing/2014/main" id="{379EA755-61B4-429E-AB0B-B0680E715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6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4263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2B282DB6-2D6E-41D8-8E8E-7728433880D7}"/>
              </a:ext>
            </a:extLst>
          </p:cNvPr>
          <p:cNvSpPr>
            <a:spLocks noGrp="1"/>
          </p:cNvSpPr>
          <p:nvPr>
            <p:ph idx="1"/>
          </p:nvPr>
        </p:nvSpPr>
        <p:spPr>
          <a:xfrm>
            <a:off x="58427" y="1548150"/>
            <a:ext cx="4893532" cy="3143241"/>
          </a:xfrm>
        </p:spPr>
        <p:txBody>
          <a:bodyPr vert="horz" lIns="91440" tIns="45720" rIns="91440" bIns="45720" rtlCol="0">
            <a:normAutofit fontScale="25000" lnSpcReduction="20000"/>
          </a:bodyPr>
          <a:lstStyle/>
          <a:p>
            <a:pPr marL="0" indent="0" algn="ctr">
              <a:buNone/>
            </a:pPr>
            <a:r>
              <a:rPr lang="en-US" sz="21600" i="0" dirty="0">
                <a:solidFill>
                  <a:schemeClr val="bg1"/>
                </a:solidFill>
                <a:effectLst/>
                <a:latin typeface="Baskerville Old Face" panose="02020602080505020303" pitchFamily="18" charset="0"/>
              </a:rPr>
              <a:t>Amen, </a:t>
            </a:r>
          </a:p>
          <a:p>
            <a:pPr marL="0" indent="0" algn="ctr">
              <a:buNone/>
            </a:pPr>
            <a:r>
              <a:rPr lang="en-US" sz="21600" i="0" dirty="0">
                <a:solidFill>
                  <a:schemeClr val="bg1"/>
                </a:solidFill>
                <a:effectLst/>
                <a:latin typeface="Baskerville Old Face" panose="02020602080505020303" pitchFamily="18" charset="0"/>
              </a:rPr>
              <a:t>Amen, Amen,</a:t>
            </a:r>
          </a:p>
          <a:p>
            <a:pPr marL="0" indent="0" algn="ctr">
              <a:buNone/>
            </a:pPr>
            <a:r>
              <a:rPr lang="en-US" sz="21600" i="0" dirty="0">
                <a:solidFill>
                  <a:schemeClr val="bg1"/>
                </a:solidFill>
                <a:effectLst/>
                <a:latin typeface="Baskerville Old Face" panose="02020602080505020303" pitchFamily="18" charset="0"/>
              </a:rPr>
              <a:t>Amen, Amen!</a:t>
            </a:r>
          </a:p>
          <a:p>
            <a:pPr marL="0" indent="0" algn="ctr">
              <a:buNone/>
            </a:pPr>
            <a:endParaRPr lang="en-US" sz="21600" dirty="0">
              <a:solidFill>
                <a:schemeClr val="bg1"/>
              </a:solidFill>
              <a:latin typeface="Baskerville Old Face" panose="02020602080505020303" pitchFamily="18" charset="0"/>
            </a:endParaRPr>
          </a:p>
          <a:p>
            <a:pPr marL="0" indent="0" algn="ctr">
              <a:buNone/>
            </a:pPr>
            <a:r>
              <a:rPr lang="en-US" sz="21600" i="1" dirty="0">
                <a:solidFill>
                  <a:schemeClr val="bg1"/>
                </a:solidFill>
                <a:effectLst/>
                <a:latin typeface="Baskerville Old Face" panose="02020602080505020303" pitchFamily="18" charset="0"/>
              </a:rPr>
              <a:t>Amen, </a:t>
            </a:r>
          </a:p>
          <a:p>
            <a:pPr marL="0" indent="0" algn="ctr">
              <a:buNone/>
            </a:pPr>
            <a:r>
              <a:rPr lang="en-US" sz="21600" i="1" dirty="0">
                <a:solidFill>
                  <a:schemeClr val="bg1"/>
                </a:solidFill>
                <a:effectLst/>
                <a:latin typeface="Baskerville Old Face" panose="02020602080505020303" pitchFamily="18" charset="0"/>
              </a:rPr>
              <a:t>Amen, Amen,</a:t>
            </a:r>
          </a:p>
          <a:p>
            <a:pPr marL="0" indent="0" algn="ctr">
              <a:buNone/>
            </a:pPr>
            <a:r>
              <a:rPr lang="en-US" sz="21600" i="1" dirty="0">
                <a:solidFill>
                  <a:schemeClr val="bg1"/>
                </a:solidFill>
                <a:effectLst/>
                <a:latin typeface="Baskerville Old Face" panose="02020602080505020303" pitchFamily="18" charset="0"/>
              </a:rPr>
              <a:t>Amen, Amen!</a:t>
            </a:r>
          </a:p>
          <a:p>
            <a:pPr marL="0" indent="0" algn="ctr">
              <a:buNone/>
            </a:pPr>
            <a:endParaRPr lang="en-US" sz="21600" i="0" dirty="0">
              <a:solidFill>
                <a:schemeClr val="bg1"/>
              </a:solidFill>
              <a:effectLst/>
              <a:latin typeface="Baskerville Old Face" panose="02020602080505020303" pitchFamily="18" charset="0"/>
            </a:endParaRPr>
          </a:p>
          <a:p>
            <a:pPr marL="0" indent="0" algn="ctr">
              <a:buNone/>
            </a:pPr>
            <a:endParaRPr lang="en-US" sz="21600" i="0" dirty="0">
              <a:solidFill>
                <a:schemeClr val="bg1"/>
              </a:solidFill>
              <a:effectLst/>
              <a:latin typeface="Baskerville Old Face" panose="02020602080505020303" pitchFamily="18" charset="0"/>
            </a:endParaRPr>
          </a:p>
          <a:p>
            <a:pPr marL="0" algn="ctr"/>
            <a:endParaRPr lang="en-US" sz="5400" b="1" i="0" dirty="0">
              <a:solidFill>
                <a:schemeClr val="bg1"/>
              </a:solidFill>
              <a:effectLst/>
            </a:endParaRPr>
          </a:p>
          <a:p>
            <a:pPr marL="0" algn="ctr"/>
            <a:endParaRPr lang="en-US" sz="5400" b="1" i="0" dirty="0">
              <a:solidFill>
                <a:schemeClr val="bg1"/>
              </a:solidFill>
              <a:effectLst/>
            </a:endParaRPr>
          </a:p>
          <a:p>
            <a:pPr marL="0" algn="ctr"/>
            <a:endParaRPr lang="en-US" sz="5400" b="1" i="0" dirty="0">
              <a:solidFill>
                <a:schemeClr val="bg1"/>
              </a:solidFill>
              <a:effectLst/>
            </a:endParaRPr>
          </a:p>
          <a:p>
            <a:pPr marL="0"/>
            <a:endParaRPr lang="en-US" sz="4400" b="1" i="0" dirty="0">
              <a:effectLst/>
            </a:endParaRPr>
          </a:p>
          <a:p>
            <a:pPr marL="0"/>
            <a:endParaRPr lang="en-US" sz="4400" dirty="0"/>
          </a:p>
        </p:txBody>
      </p:sp>
      <p:pic>
        <p:nvPicPr>
          <p:cNvPr id="1026" name="Picture 2">
            <a:extLst>
              <a:ext uri="{FF2B5EF4-FFF2-40B4-BE49-F238E27FC236}">
                <a16:creationId xmlns:a16="http://schemas.microsoft.com/office/drawing/2014/main" id="{5D56055B-C480-4E12-9EA7-50CDAFF68D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4507"/>
          <a:stretch/>
        </p:blipFill>
        <p:spPr bwMode="auto">
          <a:xfrm>
            <a:off x="5010386" y="10"/>
            <a:ext cx="7181613" cy="685799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 name="Picture 2" descr="silhouette of trees">
            <a:extLst>
              <a:ext uri="{FF2B5EF4-FFF2-40B4-BE49-F238E27FC236}">
                <a16:creationId xmlns:a16="http://schemas.microsoft.com/office/drawing/2014/main" id="{2C8037CA-B7FF-4E77-87F5-19CEB5837F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655" r="48457"/>
          <a:stretch/>
        </p:blipFill>
        <p:spPr bwMode="auto">
          <a:xfrm>
            <a:off x="0" y="0"/>
            <a:ext cx="5214550" cy="6857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A298435-EE95-C84B-8FAC-53977C0114ED}"/>
              </a:ext>
            </a:extLst>
          </p:cNvPr>
          <p:cNvSpPr txBox="1"/>
          <p:nvPr/>
        </p:nvSpPr>
        <p:spPr>
          <a:xfrm>
            <a:off x="-474672" y="2034173"/>
            <a:ext cx="5959730" cy="3539430"/>
          </a:xfrm>
          <a:prstGeom prst="rect">
            <a:avLst/>
          </a:prstGeom>
          <a:noFill/>
        </p:spPr>
        <p:txBody>
          <a:bodyPr wrap="square">
            <a:spAutoFit/>
          </a:bodyPr>
          <a:lstStyle/>
          <a:p>
            <a:pPr marL="0" indent="0" algn="ctr">
              <a:buNone/>
            </a:pPr>
            <a:r>
              <a:rPr lang="en-US" sz="6000" i="0" dirty="0">
                <a:solidFill>
                  <a:schemeClr val="bg1"/>
                </a:solidFill>
                <a:effectLst/>
                <a:latin typeface="Baskerville Old Face" panose="02020602080505020303" pitchFamily="18" charset="0"/>
              </a:rPr>
              <a:t>Amen,</a:t>
            </a:r>
          </a:p>
          <a:p>
            <a:pPr marL="0" indent="0" algn="ctr">
              <a:buNone/>
            </a:pPr>
            <a:r>
              <a:rPr lang="en-US" sz="6000" i="0" dirty="0">
                <a:solidFill>
                  <a:schemeClr val="bg1"/>
                </a:solidFill>
                <a:effectLst/>
                <a:latin typeface="Baskerville Old Face" panose="02020602080505020303" pitchFamily="18" charset="0"/>
              </a:rPr>
              <a:t>Amen, </a:t>
            </a:r>
          </a:p>
          <a:p>
            <a:pPr marL="0" indent="0" algn="ctr">
              <a:buNone/>
            </a:pPr>
            <a:r>
              <a:rPr lang="en-US" sz="6000" i="0" dirty="0">
                <a:solidFill>
                  <a:schemeClr val="bg1"/>
                </a:solidFill>
                <a:effectLst/>
                <a:latin typeface="Baskerville Old Face" panose="02020602080505020303" pitchFamily="18" charset="0"/>
              </a:rPr>
              <a:t>Amen!</a:t>
            </a:r>
          </a:p>
          <a:p>
            <a:pPr marL="0" indent="0" algn="ctr">
              <a:buNone/>
            </a:pPr>
            <a:endParaRPr lang="en-US" sz="4400" dirty="0">
              <a:solidFill>
                <a:schemeClr val="bg1"/>
              </a:solidFill>
              <a:latin typeface="Baskerville Old Face" panose="02020602080505020303" pitchFamily="18" charset="0"/>
            </a:endParaRPr>
          </a:p>
        </p:txBody>
      </p:sp>
      <p:sp>
        <p:nvSpPr>
          <p:cNvPr id="8" name="TextBox 7">
            <a:extLst>
              <a:ext uri="{FF2B5EF4-FFF2-40B4-BE49-F238E27FC236}">
                <a16:creationId xmlns:a16="http://schemas.microsoft.com/office/drawing/2014/main" id="{9D53EC29-D54F-48D6-44A8-1B49EA7A8F2E}"/>
              </a:ext>
            </a:extLst>
          </p:cNvPr>
          <p:cNvSpPr txBox="1"/>
          <p:nvPr/>
        </p:nvSpPr>
        <p:spPr>
          <a:xfrm>
            <a:off x="429129" y="109053"/>
            <a:ext cx="6326658" cy="954107"/>
          </a:xfrm>
          <a:prstGeom prst="rect">
            <a:avLst/>
          </a:prstGeom>
          <a:noFill/>
        </p:spPr>
        <p:txBody>
          <a:bodyPr wrap="square">
            <a:spAutoFit/>
          </a:bodyPr>
          <a:lstStyle/>
          <a:p>
            <a:r>
              <a:rPr lang="en-US" sz="2800" b="1" dirty="0">
                <a:solidFill>
                  <a:schemeClr val="bg1"/>
                </a:solidFill>
                <a:latin typeface="Book Antiqua" panose="02040602050305030304" pitchFamily="18" charset="0"/>
                <a:ea typeface="Cambria" panose="02040503050406030204" pitchFamily="18" charset="0"/>
              </a:rPr>
              <a:t>Concluding </a:t>
            </a:r>
            <a:br>
              <a:rPr lang="en-US" sz="2800" b="1" dirty="0">
                <a:solidFill>
                  <a:schemeClr val="bg1"/>
                </a:solidFill>
                <a:latin typeface="Book Antiqua" panose="02040602050305030304" pitchFamily="18" charset="0"/>
                <a:ea typeface="Cambria" panose="02040503050406030204" pitchFamily="18" charset="0"/>
              </a:rPr>
            </a:br>
            <a:r>
              <a:rPr lang="en-US" sz="2800" b="1" dirty="0">
                <a:solidFill>
                  <a:schemeClr val="bg1"/>
                </a:solidFill>
                <a:latin typeface="Book Antiqua" panose="02040602050305030304" pitchFamily="18" charset="0"/>
                <a:ea typeface="Cambria" panose="02040503050406030204" pitchFamily="18" charset="0"/>
              </a:rPr>
              <a:t>Doxology</a:t>
            </a:r>
            <a:endParaRPr lang="en-US" sz="2800" dirty="0">
              <a:latin typeface="Book Antiqua" panose="02040602050305030304" pitchFamily="18" charset="0"/>
            </a:endParaRPr>
          </a:p>
        </p:txBody>
      </p:sp>
    </p:spTree>
    <p:extLst>
      <p:ext uri="{BB962C8B-B14F-4D97-AF65-F5344CB8AC3E}">
        <p14:creationId xmlns:p14="http://schemas.microsoft.com/office/powerpoint/2010/main" val="371070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Jesus' Last Prayer (John 17) | Life of Jesus">
            <a:extLst>
              <a:ext uri="{FF2B5EF4-FFF2-40B4-BE49-F238E27FC236}">
                <a16:creationId xmlns:a16="http://schemas.microsoft.com/office/drawing/2014/main" id="{02AEEB3B-024E-4A92-99DB-6B827004369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302" r="8194" b="3720"/>
          <a:stretch/>
        </p:blipFill>
        <p:spPr bwMode="auto">
          <a:xfrm flipH="1">
            <a:off x="0" y="0"/>
            <a:ext cx="469026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Our Father Prayer Printable, The Lord's Prayer, 5x7 8x10 Catholic ...">
            <a:extLst>
              <a:ext uri="{FF2B5EF4-FFF2-40B4-BE49-F238E27FC236}">
                <a16:creationId xmlns:a16="http://schemas.microsoft.com/office/drawing/2014/main" id="{F221B042-EBD0-43C9-8C3F-B52E56AFF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0261" y="1"/>
            <a:ext cx="7501739" cy="55726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28C1178-798A-4604-B64E-25509927F0C7}"/>
              </a:ext>
            </a:extLst>
          </p:cNvPr>
          <p:cNvSpPr txBox="1"/>
          <p:nvPr/>
        </p:nvSpPr>
        <p:spPr>
          <a:xfrm>
            <a:off x="4865298" y="5738278"/>
            <a:ext cx="7159926" cy="954107"/>
          </a:xfrm>
          <a:prstGeom prst="rect">
            <a:avLst/>
          </a:prstGeom>
          <a:solidFill>
            <a:srgbClr val="521B93"/>
          </a:solidFill>
        </p:spPr>
        <p:txBody>
          <a:bodyPr wrap="square">
            <a:spAutoFit/>
          </a:bodyPr>
          <a:lstStyle/>
          <a:p>
            <a:pPr algn="ctr"/>
            <a:r>
              <a:rPr lang="en-US" sz="2800" b="1" i="0" dirty="0">
                <a:solidFill>
                  <a:schemeClr val="bg1"/>
                </a:solidFill>
                <a:effectLst/>
                <a:latin typeface="Book Antiqua" panose="02040602050305030304" pitchFamily="18" charset="0"/>
                <a:cs typeface="Arial" panose="020B0604020202020204" pitchFamily="34" charset="0"/>
              </a:rPr>
              <a:t>For the kingdom, the power and the glory </a:t>
            </a:r>
          </a:p>
          <a:p>
            <a:pPr algn="ctr"/>
            <a:r>
              <a:rPr lang="en-US" sz="2800" b="1" i="0" dirty="0">
                <a:solidFill>
                  <a:schemeClr val="bg1"/>
                </a:solidFill>
                <a:effectLst/>
                <a:latin typeface="Book Antiqua" panose="02040602050305030304" pitchFamily="18" charset="0"/>
                <a:cs typeface="Arial" panose="020B0604020202020204" pitchFamily="34" charset="0"/>
              </a:rPr>
              <a:t>are Yours now and forever.</a:t>
            </a:r>
          </a:p>
        </p:txBody>
      </p:sp>
      <p:pic>
        <p:nvPicPr>
          <p:cNvPr id="2" name="Picture 1" descr="silhouette of mountain under starry night">
            <a:extLst>
              <a:ext uri="{FF2B5EF4-FFF2-40B4-BE49-F238E27FC236}">
                <a16:creationId xmlns:a16="http://schemas.microsoft.com/office/drawing/2014/main" id="{8C414915-940A-2C63-6DA5-60F752A5348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730"/>
          <a:stretch/>
        </p:blipFill>
        <p:spPr bwMode="auto">
          <a:xfrm>
            <a:off x="4865298" y="5738278"/>
            <a:ext cx="7159926" cy="9541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8A47B61-4997-A6D7-C68D-04071BCF8111}"/>
              </a:ext>
            </a:extLst>
          </p:cNvPr>
          <p:cNvSpPr txBox="1"/>
          <p:nvPr/>
        </p:nvSpPr>
        <p:spPr>
          <a:xfrm>
            <a:off x="4865298" y="5728982"/>
            <a:ext cx="7159926" cy="954107"/>
          </a:xfrm>
          <a:prstGeom prst="rect">
            <a:avLst/>
          </a:prstGeom>
          <a:noFill/>
        </p:spPr>
        <p:txBody>
          <a:bodyPr wrap="square">
            <a:spAutoFit/>
          </a:bodyPr>
          <a:lstStyle/>
          <a:p>
            <a:pPr algn="ctr"/>
            <a:r>
              <a:rPr lang="en-US" sz="2800" b="1" i="0" dirty="0">
                <a:solidFill>
                  <a:schemeClr val="bg1"/>
                </a:solidFill>
                <a:effectLst/>
                <a:latin typeface="Book Antiqua" panose="02040602050305030304" pitchFamily="18" charset="0"/>
                <a:cs typeface="Arial" panose="020B0604020202020204" pitchFamily="34" charset="0"/>
              </a:rPr>
              <a:t>For the kingdom, the power and the glory </a:t>
            </a:r>
          </a:p>
          <a:p>
            <a:pPr algn="ctr"/>
            <a:r>
              <a:rPr lang="en-US" sz="2800" b="1" i="0" dirty="0">
                <a:solidFill>
                  <a:schemeClr val="bg1"/>
                </a:solidFill>
                <a:effectLst/>
                <a:latin typeface="Book Antiqua" panose="02040602050305030304" pitchFamily="18" charset="0"/>
                <a:cs typeface="Arial" panose="020B0604020202020204" pitchFamily="34" charset="0"/>
              </a:rPr>
              <a:t>are Yours now and forever.</a:t>
            </a:r>
          </a:p>
        </p:txBody>
      </p:sp>
    </p:spTree>
    <p:extLst>
      <p:ext uri="{BB962C8B-B14F-4D97-AF65-F5344CB8AC3E}">
        <p14:creationId xmlns:p14="http://schemas.microsoft.com/office/powerpoint/2010/main" val="21264918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13316" name="Picture 4" descr="TRADITIO Traditional Roman Catholic Network, including the ...">
            <a:extLst>
              <a:ext uri="{FF2B5EF4-FFF2-40B4-BE49-F238E27FC236}">
                <a16:creationId xmlns:a16="http://schemas.microsoft.com/office/drawing/2014/main" id="{F2D8A2E8-FEF4-4594-B429-48C601838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3755" y="0"/>
            <a:ext cx="4133970" cy="2251754"/>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Child making peace sign hand gesture - Stock Photo - Dissolve">
            <a:extLst>
              <a:ext uri="{FF2B5EF4-FFF2-40B4-BE49-F238E27FC236}">
                <a16:creationId xmlns:a16="http://schemas.microsoft.com/office/drawing/2014/main" id="{2685B526-ACD2-458A-9667-59BB7EB41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527" y="0"/>
            <a:ext cx="3094603" cy="22941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4E63221-10E6-4355-8C7C-52E1661B35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9653" y="2263282"/>
            <a:ext cx="3094601" cy="223176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5FBA1636-8A3D-4A2C-970E-DA33BEA861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7968" y="-21210"/>
            <a:ext cx="3124642" cy="22941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Peace to you | Dominica Vibes News">
            <a:extLst>
              <a:ext uri="{FF2B5EF4-FFF2-40B4-BE49-F238E27FC236}">
                <a16:creationId xmlns:a16="http://schemas.microsoft.com/office/drawing/2014/main" id="{6B6E6C58-ED22-41AA-8E22-B3D6A9703F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0706" y="2251752"/>
            <a:ext cx="4133970" cy="24028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08C769D1-5400-4376-9E1D-E791DD5CAB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5923" y="4495043"/>
            <a:ext cx="3160207" cy="2312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C2A05DB-BA79-43C5-8961-213B1797D57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91297" y="4495043"/>
            <a:ext cx="3114072" cy="23540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Sign of peace at Mass: Vatican says it stays put, but urges education - The  Catholic Leader">
            <a:extLst>
              <a:ext uri="{FF2B5EF4-FFF2-40B4-BE49-F238E27FC236}">
                <a16:creationId xmlns:a16="http://schemas.microsoft.com/office/drawing/2014/main" id="{31C0AC15-23DF-44E7-83CB-936C24EA84D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9007" y="2294174"/>
            <a:ext cx="3117123" cy="221876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BBC NEWS | Health | Trust drug may cure social phobia">
            <a:extLst>
              <a:ext uri="{FF2B5EF4-FFF2-40B4-BE49-F238E27FC236}">
                <a16:creationId xmlns:a16="http://schemas.microsoft.com/office/drawing/2014/main" id="{2CC06FAB-C5B9-493F-9D4E-96E173577E0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23790" y="4606247"/>
            <a:ext cx="4133970" cy="225175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9B8BB0C8-DA88-DA9D-FB3A-77E59B8B3E4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379203" y="2879146"/>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6C0B93AC-C6B2-9F36-22B4-2CE986B8187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3174582" y="2879146"/>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758FF1B7-53A1-3D7C-BE85-C2421BB3214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4995528" y="2828261"/>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8E631D46-180B-4F98-897A-011F39D036E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8652989" y="2778423"/>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9084104B-687D-CE52-40D2-376E4759F64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8395" y="6159736"/>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2E7452BE-FEA9-F682-379B-3C52053CC7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09756" y="6182948"/>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82516DDB-1E75-5851-BC63-CD3EE5E7881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1349" y="-751853"/>
            <a:ext cx="6858002" cy="12014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DBA58B41-262B-4E5A-36DF-F521A4598F5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53633" y="-852927"/>
            <a:ext cx="6858002" cy="1201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1563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ilhouette of trees">
            <a:extLst>
              <a:ext uri="{FF2B5EF4-FFF2-40B4-BE49-F238E27FC236}">
                <a16:creationId xmlns:a16="http://schemas.microsoft.com/office/drawing/2014/main" id="{C3BABE87-716D-3D80-DDEF-99EB600EE8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6EFE94F6-7DA5-4D67-A44D-09F7DA8F5F03}"/>
              </a:ext>
            </a:extLst>
          </p:cNvPr>
          <p:cNvSpPr>
            <a:spLocks noGrp="1"/>
          </p:cNvSpPr>
          <p:nvPr>
            <p:ph type="body" sz="half" idx="2"/>
          </p:nvPr>
        </p:nvSpPr>
        <p:spPr>
          <a:xfrm>
            <a:off x="127591" y="160867"/>
            <a:ext cx="3349255" cy="1115040"/>
          </a:xfrm>
        </p:spPr>
        <p:txBody>
          <a:bodyPr>
            <a:normAutofit/>
          </a:bodyPr>
          <a:lstStyle/>
          <a:p>
            <a:pPr algn="l"/>
            <a:r>
              <a:rPr lang="en-US" sz="3600" b="1" i="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Lamb of God</a:t>
            </a:r>
          </a:p>
          <a:p>
            <a:pPr algn="l"/>
            <a:endParaRPr lang="en-US" sz="36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pPr algn="l"/>
            <a:endParaRPr lang="en-US" sz="39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endParaRPr lang="en-US" dirty="0"/>
          </a:p>
        </p:txBody>
      </p:sp>
      <p:pic>
        <p:nvPicPr>
          <p:cNvPr id="3078" name="Picture 6">
            <a:extLst>
              <a:ext uri="{FF2B5EF4-FFF2-40B4-BE49-F238E27FC236}">
                <a16:creationId xmlns:a16="http://schemas.microsoft.com/office/drawing/2014/main" id="{8AF81A22-E71A-4263-A1BB-165AB77F2A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384" y="1058577"/>
            <a:ext cx="3349255" cy="474084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C60B396-6B60-CAC3-B019-8B6FDF8F3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8815" y="4891018"/>
            <a:ext cx="3055716" cy="24343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2E73F93-7948-50E4-3C41-18B6D0F4F649}"/>
              </a:ext>
            </a:extLst>
          </p:cNvPr>
          <p:cNvSpPr txBox="1"/>
          <p:nvPr/>
        </p:nvSpPr>
        <p:spPr>
          <a:xfrm>
            <a:off x="3994432" y="1032633"/>
            <a:ext cx="6646236" cy="4708981"/>
          </a:xfrm>
          <a:prstGeom prst="rect">
            <a:avLst/>
          </a:prstGeom>
          <a:noFill/>
        </p:spPr>
        <p:txBody>
          <a:bodyPr wrap="square">
            <a:spAutoFit/>
          </a:bodyPr>
          <a:lstStyle/>
          <a:p>
            <a:pPr algn="ctr"/>
            <a:r>
              <a:rPr lang="en-US" sz="6000" i="0" dirty="0">
                <a:solidFill>
                  <a:schemeClr val="bg1"/>
                </a:solidFill>
                <a:effectLst/>
                <a:latin typeface="Times New Roman" panose="02020603050405020304" pitchFamily="18" charset="0"/>
                <a:cs typeface="Times New Roman" panose="02020603050405020304" pitchFamily="18" charset="0"/>
              </a:rPr>
              <a:t> Lamb of God</a:t>
            </a:r>
          </a:p>
          <a:p>
            <a:pPr algn="ctr"/>
            <a:r>
              <a:rPr lang="en-US" sz="6000" dirty="0">
                <a:solidFill>
                  <a:schemeClr val="bg1"/>
                </a:solidFill>
                <a:latin typeface="Times New Roman" panose="02020603050405020304" pitchFamily="18" charset="0"/>
                <a:cs typeface="Times New Roman" panose="02020603050405020304" pitchFamily="18" charset="0"/>
              </a:rPr>
              <a:t>You take way the </a:t>
            </a:r>
          </a:p>
          <a:p>
            <a:pPr algn="ctr"/>
            <a:r>
              <a:rPr lang="en-US" sz="6000" dirty="0" err="1">
                <a:solidFill>
                  <a:schemeClr val="bg1"/>
                </a:solidFill>
                <a:latin typeface="Times New Roman" panose="02020603050405020304" pitchFamily="18" charset="0"/>
                <a:cs typeface="Times New Roman" panose="02020603050405020304" pitchFamily="18" charset="0"/>
              </a:rPr>
              <a:t>si</a:t>
            </a:r>
            <a:r>
              <a:rPr lang="en-US" sz="6000" dirty="0">
                <a:solidFill>
                  <a:schemeClr val="bg1"/>
                </a:solidFill>
                <a:latin typeface="Times New Roman" panose="02020603050405020304" pitchFamily="18" charset="0"/>
                <a:cs typeface="Times New Roman" panose="02020603050405020304" pitchFamily="18" charset="0"/>
              </a:rPr>
              <a:t>-ns of the world,</a:t>
            </a:r>
          </a:p>
          <a:p>
            <a:pPr algn="ctr"/>
            <a:r>
              <a:rPr lang="en-US" sz="6000" dirty="0">
                <a:solidFill>
                  <a:schemeClr val="bg1"/>
                </a:solidFill>
                <a:latin typeface="Times New Roman" panose="02020603050405020304" pitchFamily="18" charset="0"/>
                <a:cs typeface="Times New Roman" panose="02020603050405020304" pitchFamily="18" charset="0"/>
              </a:rPr>
              <a:t>have mercy,</a:t>
            </a:r>
          </a:p>
          <a:p>
            <a:pPr algn="ctr"/>
            <a:r>
              <a:rPr lang="en-US" sz="6000" dirty="0">
                <a:solidFill>
                  <a:schemeClr val="bg1"/>
                </a:solidFill>
                <a:latin typeface="Times New Roman" panose="02020603050405020304" pitchFamily="18" charset="0"/>
                <a:cs typeface="Times New Roman" panose="02020603050405020304" pitchFamily="18" charset="0"/>
              </a:rPr>
              <a:t>h</a:t>
            </a:r>
            <a:r>
              <a:rPr lang="en-US" sz="6000" i="0" dirty="0">
                <a:solidFill>
                  <a:schemeClr val="bg1"/>
                </a:solidFill>
                <a:effectLst/>
                <a:latin typeface="Times New Roman" panose="02020603050405020304" pitchFamily="18" charset="0"/>
                <a:cs typeface="Times New Roman" panose="02020603050405020304" pitchFamily="18" charset="0"/>
              </a:rPr>
              <a:t>ave mercy on us.</a:t>
            </a:r>
          </a:p>
        </p:txBody>
      </p:sp>
    </p:spTree>
    <p:extLst>
      <p:ext uri="{BB962C8B-B14F-4D97-AF65-F5344CB8AC3E}">
        <p14:creationId xmlns:p14="http://schemas.microsoft.com/office/powerpoint/2010/main" val="35276969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lhouette of trees">
            <a:extLst>
              <a:ext uri="{FF2B5EF4-FFF2-40B4-BE49-F238E27FC236}">
                <a16:creationId xmlns:a16="http://schemas.microsoft.com/office/drawing/2014/main" id="{9D0EBDAB-F108-549E-D63C-60BE22465A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6EFE94F6-7DA5-4D67-A44D-09F7DA8F5F03}"/>
              </a:ext>
            </a:extLst>
          </p:cNvPr>
          <p:cNvSpPr>
            <a:spLocks noGrp="1"/>
          </p:cNvSpPr>
          <p:nvPr>
            <p:ph type="body" sz="half" idx="2"/>
          </p:nvPr>
        </p:nvSpPr>
        <p:spPr>
          <a:xfrm>
            <a:off x="127591" y="160867"/>
            <a:ext cx="3349255" cy="1115040"/>
          </a:xfrm>
        </p:spPr>
        <p:txBody>
          <a:bodyPr>
            <a:normAutofit/>
          </a:bodyPr>
          <a:lstStyle/>
          <a:p>
            <a:pPr algn="l"/>
            <a:r>
              <a:rPr lang="en-US" sz="3600" b="1" i="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Lamb of God</a:t>
            </a:r>
          </a:p>
          <a:p>
            <a:pPr algn="l"/>
            <a:endParaRPr lang="en-US" sz="36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pPr algn="l"/>
            <a:endParaRPr lang="en-US" sz="39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endParaRPr lang="en-US" dirty="0"/>
          </a:p>
        </p:txBody>
      </p:sp>
      <p:pic>
        <p:nvPicPr>
          <p:cNvPr id="2" name="Picture 2" descr="JESUS IS THE GOOD SHEPHERD | A CHRISTIAN PILGRIMAGE">
            <a:extLst>
              <a:ext uri="{FF2B5EF4-FFF2-40B4-BE49-F238E27FC236}">
                <a16:creationId xmlns:a16="http://schemas.microsoft.com/office/drawing/2014/main" id="{4515FA26-5E10-72F0-BB99-4625433FAD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412" r="40252"/>
          <a:stretch/>
        </p:blipFill>
        <p:spPr bwMode="auto">
          <a:xfrm>
            <a:off x="404036" y="1156740"/>
            <a:ext cx="3349255" cy="515302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B92E796-5A1C-38F9-6AEF-D9C1183B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8815" y="4891018"/>
            <a:ext cx="3055716" cy="24343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CB61392-21C4-2B0C-99CE-7839B3808AED}"/>
              </a:ext>
            </a:extLst>
          </p:cNvPr>
          <p:cNvSpPr txBox="1"/>
          <p:nvPr/>
        </p:nvSpPr>
        <p:spPr>
          <a:xfrm>
            <a:off x="3994432" y="1032633"/>
            <a:ext cx="6646236" cy="4708981"/>
          </a:xfrm>
          <a:prstGeom prst="rect">
            <a:avLst/>
          </a:prstGeom>
          <a:noFill/>
        </p:spPr>
        <p:txBody>
          <a:bodyPr wrap="square">
            <a:spAutoFit/>
          </a:bodyPr>
          <a:lstStyle/>
          <a:p>
            <a:pPr algn="ctr"/>
            <a:r>
              <a:rPr lang="en-US" sz="6000" i="0" dirty="0">
                <a:solidFill>
                  <a:schemeClr val="bg1"/>
                </a:solidFill>
                <a:effectLst/>
                <a:latin typeface="Times New Roman" panose="02020603050405020304" pitchFamily="18" charset="0"/>
                <a:cs typeface="Times New Roman" panose="02020603050405020304" pitchFamily="18" charset="0"/>
              </a:rPr>
              <a:t> </a:t>
            </a:r>
            <a:r>
              <a:rPr lang="en-US" sz="6000" i="1" dirty="0">
                <a:solidFill>
                  <a:schemeClr val="bg1"/>
                </a:solidFill>
                <a:effectLst/>
                <a:latin typeface="Times New Roman" panose="02020603050405020304" pitchFamily="18" charset="0"/>
                <a:cs typeface="Times New Roman" panose="02020603050405020304" pitchFamily="18" charset="0"/>
              </a:rPr>
              <a:t>Lamb of God</a:t>
            </a:r>
          </a:p>
          <a:p>
            <a:pPr algn="ctr"/>
            <a:r>
              <a:rPr lang="en-US" sz="6000" i="1" dirty="0">
                <a:solidFill>
                  <a:schemeClr val="bg1"/>
                </a:solidFill>
                <a:latin typeface="Times New Roman" panose="02020603050405020304" pitchFamily="18" charset="0"/>
                <a:cs typeface="Times New Roman" panose="02020603050405020304" pitchFamily="18" charset="0"/>
              </a:rPr>
              <a:t>You take way the </a:t>
            </a:r>
          </a:p>
          <a:p>
            <a:pPr algn="ctr"/>
            <a:r>
              <a:rPr lang="en-US" sz="6000" i="1" dirty="0" err="1">
                <a:solidFill>
                  <a:schemeClr val="bg1"/>
                </a:solidFill>
                <a:latin typeface="Times New Roman" panose="02020603050405020304" pitchFamily="18" charset="0"/>
                <a:cs typeface="Times New Roman" panose="02020603050405020304" pitchFamily="18" charset="0"/>
              </a:rPr>
              <a:t>si</a:t>
            </a:r>
            <a:r>
              <a:rPr lang="en-US" sz="6000" i="1" dirty="0">
                <a:solidFill>
                  <a:schemeClr val="bg1"/>
                </a:solidFill>
                <a:latin typeface="Times New Roman" panose="02020603050405020304" pitchFamily="18" charset="0"/>
                <a:cs typeface="Times New Roman" panose="02020603050405020304" pitchFamily="18" charset="0"/>
              </a:rPr>
              <a:t>-ns of the world,</a:t>
            </a:r>
          </a:p>
          <a:p>
            <a:pPr algn="ctr"/>
            <a:r>
              <a:rPr lang="en-US" sz="6000" i="1" dirty="0">
                <a:solidFill>
                  <a:schemeClr val="bg1"/>
                </a:solidFill>
                <a:latin typeface="Times New Roman" panose="02020603050405020304" pitchFamily="18" charset="0"/>
                <a:cs typeface="Times New Roman" panose="02020603050405020304" pitchFamily="18" charset="0"/>
              </a:rPr>
              <a:t>have mercy,</a:t>
            </a:r>
          </a:p>
          <a:p>
            <a:pPr algn="ctr"/>
            <a:r>
              <a:rPr lang="en-US" sz="6000" i="1" dirty="0">
                <a:solidFill>
                  <a:schemeClr val="bg1"/>
                </a:solidFill>
                <a:latin typeface="Times New Roman" panose="02020603050405020304" pitchFamily="18" charset="0"/>
                <a:cs typeface="Times New Roman" panose="02020603050405020304" pitchFamily="18" charset="0"/>
              </a:rPr>
              <a:t>h</a:t>
            </a:r>
            <a:r>
              <a:rPr lang="en-US" sz="6000" i="1" dirty="0">
                <a:solidFill>
                  <a:schemeClr val="bg1"/>
                </a:solidFill>
                <a:effectLst/>
                <a:latin typeface="Times New Roman" panose="02020603050405020304" pitchFamily="18" charset="0"/>
                <a:cs typeface="Times New Roman" panose="02020603050405020304" pitchFamily="18" charset="0"/>
              </a:rPr>
              <a:t>ave mercy on us.</a:t>
            </a:r>
          </a:p>
        </p:txBody>
      </p:sp>
    </p:spTree>
    <p:extLst>
      <p:ext uri="{BB962C8B-B14F-4D97-AF65-F5344CB8AC3E}">
        <p14:creationId xmlns:p14="http://schemas.microsoft.com/office/powerpoint/2010/main" val="31573164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ilhouette of trees">
            <a:extLst>
              <a:ext uri="{FF2B5EF4-FFF2-40B4-BE49-F238E27FC236}">
                <a16:creationId xmlns:a16="http://schemas.microsoft.com/office/drawing/2014/main" id="{2A0BC64D-0E61-3F22-FC11-38768E5829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6EFE94F6-7DA5-4D67-A44D-09F7DA8F5F03}"/>
              </a:ext>
            </a:extLst>
          </p:cNvPr>
          <p:cNvSpPr>
            <a:spLocks noGrp="1"/>
          </p:cNvSpPr>
          <p:nvPr>
            <p:ph type="body" sz="half" idx="2"/>
          </p:nvPr>
        </p:nvSpPr>
        <p:spPr>
          <a:xfrm>
            <a:off x="127591" y="160867"/>
            <a:ext cx="3349255" cy="1115040"/>
          </a:xfrm>
        </p:spPr>
        <p:txBody>
          <a:bodyPr>
            <a:normAutofit/>
          </a:bodyPr>
          <a:lstStyle/>
          <a:p>
            <a:pPr algn="l"/>
            <a:r>
              <a:rPr lang="en-US" sz="3600" b="1" i="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Lamb of God</a:t>
            </a:r>
          </a:p>
          <a:p>
            <a:pPr algn="l"/>
            <a:endParaRPr lang="en-US" sz="3600" dirty="0">
              <a:solidFill>
                <a:srgbClr val="002060"/>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pPr algn="l"/>
            <a:endParaRPr lang="en-US" sz="3900" dirty="0">
              <a:solidFill>
                <a:srgbClr val="333333"/>
              </a:solidFill>
              <a:latin typeface="Times New Roman" panose="02020603050405020304" pitchFamily="18" charset="0"/>
              <a:cs typeface="Times New Roman" panose="02020603050405020304" pitchFamily="18" charset="0"/>
            </a:endParaRPr>
          </a:p>
          <a:p>
            <a:pPr algn="l"/>
            <a:endParaRPr lang="en-US" sz="3900" b="0" i="0" dirty="0">
              <a:solidFill>
                <a:srgbClr val="333333"/>
              </a:solidFill>
              <a:effectLst/>
              <a:latin typeface="Times New Roman" panose="02020603050405020304" pitchFamily="18" charset="0"/>
              <a:cs typeface="Times New Roman" panose="02020603050405020304" pitchFamily="18" charset="0"/>
            </a:endParaRPr>
          </a:p>
          <a:p>
            <a:endParaRPr lang="en-US" dirty="0"/>
          </a:p>
        </p:txBody>
      </p:sp>
      <p:pic>
        <p:nvPicPr>
          <p:cNvPr id="3" name="Picture 2" descr="Nathan Greene THE GOOD SHEPHERD Jesus Black Lamb Sheep 20x16 open edition  print | eBay">
            <a:extLst>
              <a:ext uri="{FF2B5EF4-FFF2-40B4-BE49-F238E27FC236}">
                <a16:creationId xmlns:a16="http://schemas.microsoft.com/office/drawing/2014/main" id="{A6E96F31-A116-7E9B-9E23-4E09BEA208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499" y="1021977"/>
            <a:ext cx="3621224" cy="522422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6434E399-0F08-B937-5E1C-F7C446F955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8815" y="4891018"/>
            <a:ext cx="3055716" cy="24343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18E5E7E-FC01-C24A-BF15-A33188FA9326}"/>
              </a:ext>
            </a:extLst>
          </p:cNvPr>
          <p:cNvSpPr txBox="1"/>
          <p:nvPr/>
        </p:nvSpPr>
        <p:spPr>
          <a:xfrm>
            <a:off x="4194631" y="804699"/>
            <a:ext cx="7099159" cy="4708981"/>
          </a:xfrm>
          <a:prstGeom prst="rect">
            <a:avLst/>
          </a:prstGeom>
          <a:noFill/>
        </p:spPr>
        <p:txBody>
          <a:bodyPr wrap="square">
            <a:spAutoFit/>
          </a:bodyPr>
          <a:lstStyle/>
          <a:p>
            <a:pPr algn="ctr"/>
            <a:r>
              <a:rPr lang="en-US" sz="6000" dirty="0">
                <a:solidFill>
                  <a:schemeClr val="bg1"/>
                </a:solidFill>
                <a:effectLst/>
                <a:latin typeface="Times New Roman" panose="02020603050405020304" pitchFamily="18" charset="0"/>
                <a:cs typeface="Times New Roman" panose="02020603050405020304" pitchFamily="18" charset="0"/>
              </a:rPr>
              <a:t> Lamb of God</a:t>
            </a:r>
          </a:p>
          <a:p>
            <a:pPr algn="ctr"/>
            <a:r>
              <a:rPr lang="en-US" sz="6000" dirty="0">
                <a:solidFill>
                  <a:schemeClr val="bg1"/>
                </a:solidFill>
                <a:latin typeface="Times New Roman" panose="02020603050405020304" pitchFamily="18" charset="0"/>
                <a:cs typeface="Times New Roman" panose="02020603050405020304" pitchFamily="18" charset="0"/>
              </a:rPr>
              <a:t>You take way the </a:t>
            </a:r>
          </a:p>
          <a:p>
            <a:pPr algn="ctr"/>
            <a:r>
              <a:rPr lang="en-US" sz="6000" dirty="0" err="1">
                <a:solidFill>
                  <a:schemeClr val="bg1"/>
                </a:solidFill>
                <a:latin typeface="Times New Roman" panose="02020603050405020304" pitchFamily="18" charset="0"/>
                <a:cs typeface="Times New Roman" panose="02020603050405020304" pitchFamily="18" charset="0"/>
              </a:rPr>
              <a:t>si</a:t>
            </a:r>
            <a:r>
              <a:rPr lang="en-US" sz="6000" dirty="0">
                <a:solidFill>
                  <a:schemeClr val="bg1"/>
                </a:solidFill>
                <a:latin typeface="Times New Roman" panose="02020603050405020304" pitchFamily="18" charset="0"/>
                <a:cs typeface="Times New Roman" panose="02020603050405020304" pitchFamily="18" charset="0"/>
              </a:rPr>
              <a:t>-ns of the world,</a:t>
            </a:r>
          </a:p>
          <a:p>
            <a:pPr algn="ctr"/>
            <a:r>
              <a:rPr lang="en-US" sz="6000" dirty="0">
                <a:solidFill>
                  <a:schemeClr val="bg1"/>
                </a:solidFill>
                <a:latin typeface="Times New Roman" panose="02020603050405020304" pitchFamily="18" charset="0"/>
                <a:cs typeface="Times New Roman" panose="02020603050405020304" pitchFamily="18" charset="0"/>
              </a:rPr>
              <a:t>grant us,</a:t>
            </a:r>
          </a:p>
          <a:p>
            <a:pPr algn="ctr"/>
            <a:r>
              <a:rPr lang="en-US" sz="6000" dirty="0" err="1">
                <a:solidFill>
                  <a:schemeClr val="bg1"/>
                </a:solidFill>
                <a:effectLst/>
                <a:latin typeface="Times New Roman" panose="02020603050405020304" pitchFamily="18" charset="0"/>
                <a:cs typeface="Times New Roman" panose="02020603050405020304" pitchFamily="18" charset="0"/>
              </a:rPr>
              <a:t>gra-nt</a:t>
            </a:r>
            <a:r>
              <a:rPr lang="en-US" sz="6000" dirty="0">
                <a:solidFill>
                  <a:schemeClr val="bg1"/>
                </a:solidFill>
                <a:effectLst/>
                <a:latin typeface="Times New Roman" panose="02020603050405020304" pitchFamily="18" charset="0"/>
                <a:cs typeface="Times New Roman" panose="02020603050405020304" pitchFamily="18" charset="0"/>
              </a:rPr>
              <a:t>  u-s  peace.</a:t>
            </a:r>
          </a:p>
        </p:txBody>
      </p:sp>
    </p:spTree>
    <p:extLst>
      <p:ext uri="{BB962C8B-B14F-4D97-AF65-F5344CB8AC3E}">
        <p14:creationId xmlns:p14="http://schemas.microsoft.com/office/powerpoint/2010/main" val="30377543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ilhouette of trees">
            <a:extLst>
              <a:ext uri="{FF2B5EF4-FFF2-40B4-BE49-F238E27FC236}">
                <a16:creationId xmlns:a16="http://schemas.microsoft.com/office/drawing/2014/main" id="{3A6A1DDD-A9E8-9883-21B5-C1D05FEFD0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5"/>
          <a:stretch/>
        </p:blipFill>
        <p:spPr bwMode="auto">
          <a:xfrm>
            <a:off x="-237642" y="-228601"/>
            <a:ext cx="12752173" cy="731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B95396D-9D9A-42BB-A3E9-C8779B91133C}"/>
              </a:ext>
            </a:extLst>
          </p:cNvPr>
          <p:cNvSpPr txBox="1"/>
          <p:nvPr/>
        </p:nvSpPr>
        <p:spPr>
          <a:xfrm>
            <a:off x="149290" y="359229"/>
            <a:ext cx="11893420" cy="766363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chemeClr val="bg1"/>
                </a:solidFill>
                <a:effectLst/>
                <a:uLnTx/>
                <a:uFillTx/>
                <a:latin typeface="Book Antiqua" panose="02040602050305030304" pitchFamily="18" charset="0"/>
              </a:rPr>
              <a:t>Priest: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Book Antiqua" panose="02040602050305030304" pitchFamily="18" charset="0"/>
              </a:rPr>
              <a:t>Behold the Lamb of God, behold Him who takes away the sins of the world. Blessed are those called to the supper of the Lamb..</a:t>
            </a:r>
          </a:p>
          <a:p>
            <a:pPr algn="ctr"/>
            <a:endParaRPr lang="en-US" sz="4400" b="1" dirty="0">
              <a:solidFill>
                <a:schemeClr val="bg1"/>
              </a:solidFill>
              <a:latin typeface="Book Antiqua" panose="02040602050305030304" pitchFamily="18" charset="0"/>
            </a:endParaRPr>
          </a:p>
          <a:p>
            <a:pPr algn="ctr"/>
            <a:r>
              <a:rPr lang="en-US" sz="4400" b="1" i="1" dirty="0">
                <a:solidFill>
                  <a:schemeClr val="bg1"/>
                </a:solidFill>
                <a:latin typeface="Book Antiqua" panose="02040602050305030304" pitchFamily="18" charset="0"/>
              </a:rPr>
              <a:t>All: </a:t>
            </a:r>
          </a:p>
          <a:p>
            <a:pPr algn="ctr"/>
            <a:r>
              <a:rPr lang="en-US" sz="4400" b="1" dirty="0">
                <a:solidFill>
                  <a:schemeClr val="bg1"/>
                </a:solidFill>
                <a:latin typeface="Book Antiqua" panose="02040602050305030304" pitchFamily="18" charset="0"/>
              </a:rPr>
              <a:t>Lord I am not worthy that You should enter under my roof, but only say the word and my soul shall be healed.</a:t>
            </a:r>
          </a:p>
          <a:p>
            <a:pPr algn="ctr"/>
            <a:endParaRPr lang="en-US" sz="4800" b="1" i="1" dirty="0">
              <a:solidFill>
                <a:schemeClr val="bg1"/>
              </a:solidFill>
              <a:latin typeface="Book Antiqua" panose="0204060205030503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ea typeface="+mn-ea"/>
              <a:cs typeface="+mn-cs"/>
            </a:endParaRPr>
          </a:p>
        </p:txBody>
      </p:sp>
    </p:spTree>
    <p:extLst>
      <p:ext uri="{BB962C8B-B14F-4D97-AF65-F5344CB8AC3E}">
        <p14:creationId xmlns:p14="http://schemas.microsoft.com/office/powerpoint/2010/main" val="27284245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FD35-A734-23CF-4F46-F3B17B299371}"/>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37D151-2A04-6B37-0B62-8DAFF6104A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E768BB0-E7EC-1BCA-81F7-31976589960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9DD97CD-0247-EC69-FA4C-60A6797E4C19}"/>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4197D3BB-8FA6-8F3A-F787-133A239EBE1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65025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70300" y="645309"/>
            <a:ext cx="5925700" cy="5016758"/>
          </a:xfrm>
          <a:prstGeom prst="rect">
            <a:avLst/>
          </a:prstGeom>
          <a:noFill/>
        </p:spPr>
        <p:txBody>
          <a:bodyPr wrap="square">
            <a:spAutoFit/>
          </a:bodyPr>
          <a:lstStyle/>
          <a:p>
            <a:pPr algn="ctr"/>
            <a:r>
              <a:rPr lang="en-US" sz="6000" b="1" u="sng" dirty="0">
                <a:solidFill>
                  <a:schemeClr val="bg1"/>
                </a:solidFill>
                <a:latin typeface="Book Antiqua" panose="02040602050305030304" pitchFamily="18" charset="0"/>
              </a:rPr>
              <a:t>Communion Hymn 1</a:t>
            </a:r>
            <a:br>
              <a:rPr lang="en-US" sz="6000" b="1" u="sng" dirty="0">
                <a:solidFill>
                  <a:schemeClr val="bg1"/>
                </a:solidFill>
                <a:latin typeface="Book Antiqua" panose="02040602050305030304" pitchFamily="18" charset="0"/>
              </a:rPr>
            </a:br>
            <a:br>
              <a:rPr lang="en-US" sz="6000" b="1" dirty="0">
                <a:solidFill>
                  <a:schemeClr val="bg1"/>
                </a:solidFill>
                <a:latin typeface="Book Antiqua" panose="02040602050305030304" pitchFamily="18" charset="0"/>
              </a:rPr>
            </a:br>
            <a:r>
              <a:rPr lang="en-US" sz="6000" b="1" dirty="0">
                <a:solidFill>
                  <a:schemeClr val="bg1"/>
                </a:solidFill>
                <a:latin typeface="Book Antiqua" panose="02040602050305030304" pitchFamily="18" charset="0"/>
              </a:rPr>
              <a:t>The First Noel</a:t>
            </a:r>
          </a:p>
          <a:p>
            <a:pPr algn="ctr"/>
            <a:r>
              <a:rPr lang="en-US" sz="4000" i="1" dirty="0">
                <a:solidFill>
                  <a:schemeClr val="bg1"/>
                </a:solidFill>
                <a:latin typeface="Book Antiqua" panose="02040602050305030304" pitchFamily="18" charset="0"/>
              </a:rPr>
              <a:t>By W. Sandy</a:t>
            </a:r>
          </a:p>
          <a:p>
            <a:pPr algn="ctr"/>
            <a:r>
              <a:rPr lang="en-US" sz="4000" i="1" dirty="0">
                <a:solidFill>
                  <a:schemeClr val="bg1"/>
                </a:solidFill>
                <a:latin typeface="Book Antiqua" panose="02040602050305030304" pitchFamily="18" charset="0"/>
              </a:rPr>
              <a:t>Arr. By Dan Forrest</a:t>
            </a:r>
          </a:p>
        </p:txBody>
      </p:sp>
      <p:pic>
        <p:nvPicPr>
          <p:cNvPr id="6" name="Picture 2">
            <a:extLst>
              <a:ext uri="{FF2B5EF4-FFF2-40B4-BE49-F238E27FC236}">
                <a16:creationId xmlns:a16="http://schemas.microsoft.com/office/drawing/2014/main" id="{80761FF4-4997-AD35-7798-FDADC71ACC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44" t="2" r="14601"/>
          <a:stretch/>
        </p:blipFill>
        <p:spPr bwMode="auto">
          <a:xfrm>
            <a:off x="5948734" y="10"/>
            <a:ext cx="624021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5814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365953" y="16170"/>
            <a:ext cx="12192000" cy="6740307"/>
          </a:xfrm>
          <a:prstGeom prst="rect">
            <a:avLst/>
          </a:prstGeom>
          <a:noFill/>
        </p:spPr>
        <p:txBody>
          <a:bodyPr wrap="square">
            <a:spAutoFit/>
          </a:bodyPr>
          <a:lstStyle/>
          <a:p>
            <a:pPr algn="ctr"/>
            <a:r>
              <a:rPr lang="en-US" sz="5400" dirty="0">
                <a:solidFill>
                  <a:schemeClr val="bg1"/>
                </a:solidFill>
                <a:latin typeface="Book Antiqua" panose="02040602050305030304" pitchFamily="18" charset="0"/>
              </a:rPr>
              <a:t>Verse 1</a:t>
            </a:r>
            <a:endParaRPr lang="en-US" sz="5400" b="0" i="0" dirty="0">
              <a:solidFill>
                <a:schemeClr val="bg1"/>
              </a:solidFill>
              <a:effectLst/>
              <a:latin typeface="Book Antiqua" panose="02040602050305030304" pitchFamily="18" charset="0"/>
            </a:endParaRPr>
          </a:p>
          <a:p>
            <a:pPr algn="ctr"/>
            <a:r>
              <a:rPr lang="en-US" sz="5400" b="0" i="0" spc="-300" dirty="0">
                <a:solidFill>
                  <a:schemeClr val="bg1"/>
                </a:solidFill>
                <a:effectLst/>
                <a:latin typeface="Book Antiqua" panose="02040602050305030304" pitchFamily="18" charset="0"/>
              </a:rPr>
              <a:t>The first Noel the angel did say</a:t>
            </a:r>
          </a:p>
          <a:p>
            <a:pPr algn="ctr"/>
            <a:r>
              <a:rPr lang="en-US" sz="5400" b="0" i="0" dirty="0">
                <a:solidFill>
                  <a:schemeClr val="bg1"/>
                </a:solidFill>
                <a:effectLst/>
                <a:latin typeface="Book Antiqua" panose="02040602050305030304" pitchFamily="18" charset="0"/>
              </a:rPr>
              <a:t>Was to certain poor shepherds </a:t>
            </a:r>
          </a:p>
          <a:p>
            <a:pPr algn="ctr"/>
            <a:r>
              <a:rPr lang="en-US" sz="5400" b="0" i="0" dirty="0">
                <a:solidFill>
                  <a:schemeClr val="bg1"/>
                </a:solidFill>
                <a:effectLst/>
                <a:latin typeface="Book Antiqua" panose="02040602050305030304" pitchFamily="18" charset="0"/>
              </a:rPr>
              <a:t>in fields as they lay,</a:t>
            </a:r>
          </a:p>
          <a:p>
            <a:pPr algn="ctr"/>
            <a:r>
              <a:rPr lang="en-US" sz="5400" b="0" i="0" dirty="0">
                <a:solidFill>
                  <a:schemeClr val="bg1"/>
                </a:solidFill>
                <a:effectLst/>
                <a:latin typeface="Book Antiqua" panose="02040602050305030304" pitchFamily="18" charset="0"/>
              </a:rPr>
              <a:t>In fields where they lay </a:t>
            </a:r>
          </a:p>
          <a:p>
            <a:pPr algn="ctr"/>
            <a:r>
              <a:rPr lang="en-US" sz="5400" b="0" i="0" dirty="0">
                <a:solidFill>
                  <a:schemeClr val="bg1"/>
                </a:solidFill>
                <a:effectLst/>
                <a:latin typeface="Book Antiqua" panose="02040602050305030304" pitchFamily="18" charset="0"/>
              </a:rPr>
              <a:t>keeping their sheep</a:t>
            </a:r>
          </a:p>
          <a:p>
            <a:pPr algn="ctr"/>
            <a:r>
              <a:rPr lang="en-US" sz="5400" b="0" i="0" dirty="0">
                <a:solidFill>
                  <a:schemeClr val="bg1"/>
                </a:solidFill>
                <a:effectLst/>
                <a:latin typeface="Book Antiqua" panose="02040602050305030304" pitchFamily="18" charset="0"/>
              </a:rPr>
              <a:t>On a cold winter’s night </a:t>
            </a:r>
          </a:p>
          <a:p>
            <a:pPr algn="ctr"/>
            <a:r>
              <a:rPr lang="en-US" sz="5400" b="0" i="0" dirty="0">
                <a:solidFill>
                  <a:schemeClr val="bg1"/>
                </a:solidFill>
                <a:effectLst/>
                <a:latin typeface="Book Antiqua" panose="02040602050305030304" pitchFamily="18" charset="0"/>
              </a:rPr>
              <a:t>that was so deep.</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FD4B4523-2A1F-FCF3-925B-D629E4C24E6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3897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6A25E-1F37-7DC3-4CDF-DB4398A13056}"/>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4FD551DA-51D3-70F7-44EB-89F3921116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78148E9-EBE0-BB91-194B-3FA61BC77545}"/>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88C7369C-41D0-35A0-EF18-1134BE78C4AB}"/>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BEA8F662-3AC9-7356-B834-0EEFAF2237A4}"/>
              </a:ext>
            </a:extLst>
          </p:cNvPr>
          <p:cNvSpPr txBox="1"/>
          <p:nvPr/>
        </p:nvSpPr>
        <p:spPr>
          <a:xfrm>
            <a:off x="1159487" y="1106322"/>
            <a:ext cx="9873026" cy="3693319"/>
          </a:xfrm>
          <a:prstGeom prst="rect">
            <a:avLst/>
          </a:prstGeom>
          <a:noFill/>
        </p:spPr>
        <p:txBody>
          <a:bodyPr wrap="square">
            <a:spAutoFit/>
          </a:bodyPr>
          <a:lstStyle/>
          <a:p>
            <a:pPr algn="ctr"/>
            <a:r>
              <a:rPr lang="en-US" sz="5400" dirty="0">
                <a:solidFill>
                  <a:schemeClr val="bg1"/>
                </a:solidFill>
                <a:latin typeface="Book Antiqua" panose="02040602050305030304" pitchFamily="18" charset="0"/>
              </a:rPr>
              <a:t>Refrain</a:t>
            </a:r>
            <a:endParaRPr lang="en-US" sz="5400" b="0" i="0" dirty="0">
              <a:solidFill>
                <a:schemeClr val="bg1"/>
              </a:solidFill>
              <a:effectLst/>
              <a:latin typeface="Book Antiqua" panose="02040602050305030304" pitchFamily="18" charset="0"/>
            </a:endParaRPr>
          </a:p>
          <a:p>
            <a:pPr algn="ctr"/>
            <a:endParaRPr lang="en-US" sz="6000" b="0" i="1"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Noel, Noel, Noel, Noel!</a:t>
            </a:r>
          </a:p>
          <a:p>
            <a:pPr algn="ctr"/>
            <a:r>
              <a:rPr lang="en-US" sz="6000" b="0" i="1" dirty="0">
                <a:solidFill>
                  <a:schemeClr val="bg1"/>
                </a:solidFill>
                <a:effectLst/>
                <a:latin typeface="Book Antiqua" panose="02040602050305030304" pitchFamily="18" charset="0"/>
              </a:rPr>
              <a:t>Born is the King of Israel!</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BEEA92D2-B281-7140-1F3D-138C4CD211E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4484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88231" y="228821"/>
            <a:ext cx="12368462" cy="8402300"/>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2</a:t>
            </a:r>
          </a:p>
          <a:p>
            <a:pPr algn="ctr"/>
            <a:r>
              <a:rPr lang="en-US" sz="6000" b="0" i="0" dirty="0">
                <a:solidFill>
                  <a:schemeClr val="bg1"/>
                </a:solidFill>
                <a:effectLst/>
                <a:latin typeface="Book Antiqua" panose="02040602050305030304" pitchFamily="18" charset="0"/>
              </a:rPr>
              <a:t>They looked up </a:t>
            </a:r>
          </a:p>
          <a:p>
            <a:pPr algn="ctr"/>
            <a:r>
              <a:rPr lang="en-US" sz="6000" b="0" i="0" dirty="0">
                <a:solidFill>
                  <a:schemeClr val="bg1"/>
                </a:solidFill>
                <a:effectLst/>
                <a:latin typeface="Book Antiqua" panose="02040602050305030304" pitchFamily="18" charset="0"/>
              </a:rPr>
              <a:t>and saw a star</a:t>
            </a:r>
          </a:p>
          <a:p>
            <a:pPr algn="ctr"/>
            <a:r>
              <a:rPr lang="en-US" sz="6000" b="0" i="0" spc="-300" dirty="0">
                <a:solidFill>
                  <a:schemeClr val="bg1"/>
                </a:solidFill>
                <a:effectLst/>
                <a:latin typeface="Book Antiqua" panose="02040602050305030304" pitchFamily="18" charset="0"/>
              </a:rPr>
              <a:t>Shining in the East beyond them far, And to the earth it gave great light,</a:t>
            </a:r>
          </a:p>
          <a:p>
            <a:pPr algn="ctr"/>
            <a:r>
              <a:rPr lang="en-US" sz="6000" b="0" i="0" spc="-300" dirty="0">
                <a:solidFill>
                  <a:schemeClr val="bg1"/>
                </a:solidFill>
                <a:effectLst/>
                <a:latin typeface="Book Antiqua" panose="02040602050305030304" pitchFamily="18" charset="0"/>
              </a:rPr>
              <a:t>And so it continued </a:t>
            </a:r>
          </a:p>
          <a:p>
            <a:pPr algn="ctr"/>
            <a:r>
              <a:rPr lang="en-US" sz="6000" b="0" i="0" spc="-300" dirty="0">
                <a:solidFill>
                  <a:schemeClr val="bg1"/>
                </a:solidFill>
                <a:effectLst/>
                <a:latin typeface="Book Antiqua" panose="02040602050305030304" pitchFamily="18" charset="0"/>
              </a:rPr>
              <a:t>both day and night.</a:t>
            </a:r>
          </a:p>
          <a:p>
            <a:pPr algn="l"/>
            <a:br>
              <a:rPr lang="en-US" sz="6000" b="0" i="1" spc="-300" dirty="0">
                <a:solidFill>
                  <a:srgbClr val="000000"/>
                </a:solidFill>
                <a:effectLst/>
                <a:latin typeface="Book Antiqua" panose="02040602050305030304" pitchFamily="18" charset="0"/>
              </a:rPr>
            </a:br>
            <a:endParaRPr lang="en-US" sz="6000" b="0" i="1" spc="-300" dirty="0">
              <a:solidFill>
                <a:srgbClr val="000000"/>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98F961EC-F5DE-4EAC-6D72-0939314E11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1634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F8983-2F00-021B-F651-9DACD80A67ED}"/>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B7F8FB29-CAE6-FE0B-6D14-CB7E181F73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24C9979-C2E2-0344-102A-D3410DC80D42}"/>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74BE8B97-89EB-4863-10E9-E606CD1D7AA6}"/>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4DED0A75-B4BC-8E20-DB64-6846D81A007F}"/>
              </a:ext>
            </a:extLst>
          </p:cNvPr>
          <p:cNvSpPr txBox="1"/>
          <p:nvPr/>
        </p:nvSpPr>
        <p:spPr>
          <a:xfrm>
            <a:off x="1159487" y="1106322"/>
            <a:ext cx="9873026" cy="3693319"/>
          </a:xfrm>
          <a:prstGeom prst="rect">
            <a:avLst/>
          </a:prstGeom>
          <a:noFill/>
        </p:spPr>
        <p:txBody>
          <a:bodyPr wrap="square">
            <a:spAutoFit/>
          </a:bodyPr>
          <a:lstStyle/>
          <a:p>
            <a:pPr algn="ctr"/>
            <a:r>
              <a:rPr lang="en-US" sz="5400" dirty="0">
                <a:solidFill>
                  <a:schemeClr val="bg1"/>
                </a:solidFill>
                <a:latin typeface="Book Antiqua" panose="02040602050305030304" pitchFamily="18" charset="0"/>
              </a:rPr>
              <a:t>Refrain</a:t>
            </a:r>
            <a:endParaRPr lang="en-US" sz="5400" b="0" i="0" dirty="0">
              <a:solidFill>
                <a:schemeClr val="bg1"/>
              </a:solidFill>
              <a:effectLst/>
              <a:latin typeface="Book Antiqua" panose="02040602050305030304" pitchFamily="18" charset="0"/>
            </a:endParaRPr>
          </a:p>
          <a:p>
            <a:pPr algn="ctr"/>
            <a:endParaRPr lang="en-US" sz="6000" b="0" i="1"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Noel, Noel, Noel, Noel!</a:t>
            </a:r>
          </a:p>
          <a:p>
            <a:pPr algn="ctr"/>
            <a:r>
              <a:rPr lang="en-US" sz="6000" b="0" i="1" dirty="0">
                <a:solidFill>
                  <a:schemeClr val="bg1"/>
                </a:solidFill>
                <a:effectLst/>
                <a:latin typeface="Book Antiqua" panose="02040602050305030304" pitchFamily="18" charset="0"/>
              </a:rPr>
              <a:t>Born is the King of Israel!</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67EA0B67-4FB7-A985-C69A-4A7A82D7E62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0700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BECEE-CB35-9BD0-995B-7B5A93CBE28C}"/>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1076BD7E-C68C-AAB8-96BC-B14FF39884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B1A461-FA54-A07D-2BD4-71505E5E2E9B}"/>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EC3227BD-FDED-D603-D3B3-3B48CCACE608}"/>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67FE3302-7199-D5C0-1B79-FA3D4AE456CA}"/>
              </a:ext>
            </a:extLst>
          </p:cNvPr>
          <p:cNvSpPr txBox="1"/>
          <p:nvPr/>
        </p:nvSpPr>
        <p:spPr>
          <a:xfrm>
            <a:off x="-88231" y="228821"/>
            <a:ext cx="12368462" cy="8402300"/>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6</a:t>
            </a:r>
          </a:p>
          <a:p>
            <a:pPr algn="ctr"/>
            <a:r>
              <a:rPr lang="en-US" sz="6000" b="0" i="0" dirty="0">
                <a:solidFill>
                  <a:schemeClr val="bg1"/>
                </a:solidFill>
                <a:effectLst/>
                <a:latin typeface="Book Antiqua" panose="02040602050305030304" pitchFamily="18" charset="0"/>
              </a:rPr>
              <a:t>Then let us all</a:t>
            </a:r>
          </a:p>
          <a:p>
            <a:pPr algn="ctr"/>
            <a:r>
              <a:rPr lang="en-US" sz="6000" b="0" i="0" dirty="0">
                <a:solidFill>
                  <a:schemeClr val="bg1"/>
                </a:solidFill>
                <a:effectLst/>
                <a:latin typeface="Book Antiqua" panose="02040602050305030304" pitchFamily="18" charset="0"/>
              </a:rPr>
              <a:t>With one accord</a:t>
            </a:r>
          </a:p>
          <a:p>
            <a:pPr algn="ctr"/>
            <a:r>
              <a:rPr lang="en-US" sz="6000" b="0" i="0" spc="-300" dirty="0">
                <a:solidFill>
                  <a:schemeClr val="bg1"/>
                </a:solidFill>
                <a:effectLst/>
                <a:latin typeface="Book Antiqua" panose="02040602050305030304" pitchFamily="18" charset="0"/>
              </a:rPr>
              <a:t>Sing praises to our Heavenly Lord;</a:t>
            </a:r>
          </a:p>
          <a:p>
            <a:pPr algn="ctr"/>
            <a:r>
              <a:rPr lang="en-US" sz="6000" b="0" i="0" spc="-300" dirty="0">
                <a:solidFill>
                  <a:schemeClr val="bg1"/>
                </a:solidFill>
                <a:effectLst/>
                <a:latin typeface="Book Antiqua" panose="02040602050305030304" pitchFamily="18" charset="0"/>
              </a:rPr>
              <a:t>Who with the Father we adore,</a:t>
            </a:r>
          </a:p>
          <a:p>
            <a:pPr algn="ctr"/>
            <a:r>
              <a:rPr lang="en-US" sz="6000" b="0" i="0" spc="-300" dirty="0">
                <a:solidFill>
                  <a:schemeClr val="bg1"/>
                </a:solidFill>
                <a:effectLst/>
                <a:latin typeface="Book Antiqua" panose="02040602050305030304" pitchFamily="18" charset="0"/>
              </a:rPr>
              <a:t>And Spirit blest</a:t>
            </a:r>
          </a:p>
          <a:p>
            <a:pPr algn="ctr"/>
            <a:r>
              <a:rPr lang="en-US" sz="6000" b="0" i="0" spc="-300" dirty="0">
                <a:solidFill>
                  <a:schemeClr val="bg1"/>
                </a:solidFill>
                <a:effectLst/>
                <a:latin typeface="Book Antiqua" panose="02040602050305030304" pitchFamily="18" charset="0"/>
              </a:rPr>
              <a:t>For ever more.</a:t>
            </a:r>
          </a:p>
          <a:p>
            <a:pPr algn="l"/>
            <a:br>
              <a:rPr lang="en-US" sz="6000" b="0" i="1" spc="-300" dirty="0">
                <a:solidFill>
                  <a:srgbClr val="000000"/>
                </a:solidFill>
                <a:effectLst/>
                <a:latin typeface="Book Antiqua" panose="02040602050305030304" pitchFamily="18" charset="0"/>
              </a:rPr>
            </a:br>
            <a:endParaRPr lang="en-US" sz="6000" b="0" i="1" spc="-300" dirty="0">
              <a:solidFill>
                <a:srgbClr val="000000"/>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F3F206C5-F539-1B20-8192-31A6372B63B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9397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4E687-95FE-816E-FFE5-D64B6AB6F5BF}"/>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418C7458-2703-D96F-C419-4A315006A9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99A137-C575-1647-94C0-69CDD3F1173D}"/>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389E7BB2-B860-80B1-499D-BEF0785631B4}"/>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B0CD3754-A1B2-D7B8-AE9B-4A09A82F8075}"/>
              </a:ext>
            </a:extLst>
          </p:cNvPr>
          <p:cNvSpPr txBox="1"/>
          <p:nvPr/>
        </p:nvSpPr>
        <p:spPr>
          <a:xfrm>
            <a:off x="1159487" y="1106322"/>
            <a:ext cx="9873026" cy="3693319"/>
          </a:xfrm>
          <a:prstGeom prst="rect">
            <a:avLst/>
          </a:prstGeom>
          <a:noFill/>
        </p:spPr>
        <p:txBody>
          <a:bodyPr wrap="square">
            <a:spAutoFit/>
          </a:bodyPr>
          <a:lstStyle/>
          <a:p>
            <a:pPr algn="ctr"/>
            <a:r>
              <a:rPr lang="en-US" sz="5400" dirty="0">
                <a:solidFill>
                  <a:schemeClr val="bg1"/>
                </a:solidFill>
                <a:latin typeface="Book Antiqua" panose="02040602050305030304" pitchFamily="18" charset="0"/>
              </a:rPr>
              <a:t>Refrain</a:t>
            </a:r>
            <a:endParaRPr lang="en-US" sz="5400" b="0" i="0" dirty="0">
              <a:solidFill>
                <a:schemeClr val="bg1"/>
              </a:solidFill>
              <a:effectLst/>
              <a:latin typeface="Book Antiqua" panose="02040602050305030304" pitchFamily="18" charset="0"/>
            </a:endParaRPr>
          </a:p>
          <a:p>
            <a:pPr algn="ctr"/>
            <a:endParaRPr lang="en-US" sz="6000" b="0" i="1" dirty="0">
              <a:solidFill>
                <a:schemeClr val="bg1"/>
              </a:solidFill>
              <a:effectLst/>
              <a:latin typeface="Book Antiqua" panose="02040602050305030304" pitchFamily="18" charset="0"/>
            </a:endParaRPr>
          </a:p>
          <a:p>
            <a:pPr algn="ctr"/>
            <a:r>
              <a:rPr lang="en-US" sz="6000" b="0" i="1" dirty="0">
                <a:solidFill>
                  <a:schemeClr val="bg1"/>
                </a:solidFill>
                <a:effectLst/>
                <a:latin typeface="Book Antiqua" panose="02040602050305030304" pitchFamily="18" charset="0"/>
              </a:rPr>
              <a:t>Noel, Noel, Noel, Noel!</a:t>
            </a:r>
          </a:p>
          <a:p>
            <a:pPr algn="ctr"/>
            <a:r>
              <a:rPr lang="en-US" sz="6000" b="0" i="1" dirty="0">
                <a:solidFill>
                  <a:schemeClr val="bg1"/>
                </a:solidFill>
                <a:effectLst/>
                <a:latin typeface="Book Antiqua" panose="02040602050305030304" pitchFamily="18" charset="0"/>
              </a:rPr>
              <a:t>Born is the King of Israel!</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47A0E5E4-7BB3-54D3-8189-C4306E60D25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7904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46F7F-116D-1C43-71DE-1BFFAA4CB886}"/>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54EF5AD4-B737-FC49-734D-B961FAD955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798ED80-255E-D82E-60F5-FEB43978F07B}"/>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6EC31AEF-A344-072A-0E45-D19CE8775CEA}"/>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2727A1F-F46C-110A-B1BF-0DE8BBB4E95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6538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66186-AA9B-044E-E434-502A514A7DCC}"/>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5AC75E7F-153B-DC85-91B5-B657F5C257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B8F92CF-E0A7-72ED-F79F-F39901D3605B}"/>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3F1FB6F3-0CDE-2739-50C9-1BE7F1CA507F}"/>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FC944721-AD56-2CF6-44A6-E4B1FACBE853}"/>
              </a:ext>
            </a:extLst>
          </p:cNvPr>
          <p:cNvSpPr txBox="1"/>
          <p:nvPr/>
        </p:nvSpPr>
        <p:spPr>
          <a:xfrm>
            <a:off x="170300" y="645309"/>
            <a:ext cx="5925700" cy="4401205"/>
          </a:xfrm>
          <a:prstGeom prst="rect">
            <a:avLst/>
          </a:prstGeom>
          <a:noFill/>
        </p:spPr>
        <p:txBody>
          <a:bodyPr wrap="square">
            <a:spAutoFit/>
          </a:bodyPr>
          <a:lstStyle/>
          <a:p>
            <a:pPr algn="ctr"/>
            <a:r>
              <a:rPr lang="en-US" sz="6000" b="1" u="sng" dirty="0">
                <a:solidFill>
                  <a:schemeClr val="bg1"/>
                </a:solidFill>
                <a:latin typeface="Book Antiqua" panose="02040602050305030304" pitchFamily="18" charset="0"/>
              </a:rPr>
              <a:t>Communion Hymn 2</a:t>
            </a:r>
            <a:br>
              <a:rPr lang="en-US" sz="6000" b="1" u="sng" dirty="0">
                <a:solidFill>
                  <a:schemeClr val="bg1"/>
                </a:solidFill>
                <a:latin typeface="Book Antiqua" panose="02040602050305030304" pitchFamily="18" charset="0"/>
              </a:rPr>
            </a:br>
            <a:br>
              <a:rPr lang="en-US" sz="6000" b="1" dirty="0">
                <a:solidFill>
                  <a:schemeClr val="bg1"/>
                </a:solidFill>
                <a:latin typeface="Book Antiqua" panose="02040602050305030304" pitchFamily="18" charset="0"/>
              </a:rPr>
            </a:br>
            <a:r>
              <a:rPr lang="en-US" sz="6000" b="1" dirty="0">
                <a:solidFill>
                  <a:schemeClr val="bg1"/>
                </a:solidFill>
                <a:latin typeface="Book Antiqua" panose="02040602050305030304" pitchFamily="18" charset="0"/>
              </a:rPr>
              <a:t>He Shall Reign</a:t>
            </a:r>
          </a:p>
          <a:p>
            <a:pPr algn="ctr"/>
            <a:r>
              <a:rPr lang="en-US" sz="4000" i="1" dirty="0">
                <a:solidFill>
                  <a:schemeClr val="bg1"/>
                </a:solidFill>
                <a:latin typeface="Book Antiqua" panose="02040602050305030304" pitchFamily="18" charset="0"/>
              </a:rPr>
              <a:t>By Heather Sorenson</a:t>
            </a:r>
          </a:p>
        </p:txBody>
      </p:sp>
      <p:pic>
        <p:nvPicPr>
          <p:cNvPr id="6" name="Picture 2">
            <a:extLst>
              <a:ext uri="{FF2B5EF4-FFF2-40B4-BE49-F238E27FC236}">
                <a16:creationId xmlns:a16="http://schemas.microsoft.com/office/drawing/2014/main" id="{9CB0D93F-0FFE-472B-1E4B-8D057740CA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44" t="2" r="14601"/>
          <a:stretch/>
        </p:blipFill>
        <p:spPr bwMode="auto">
          <a:xfrm>
            <a:off x="5948734" y="10"/>
            <a:ext cx="624021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0861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EFA910F-7A20-E843-8C68-BF17E142CC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09E240C7-8F43-4882-A610-A2126BF5B60D}"/>
              </a:ext>
            </a:extLst>
          </p:cNvPr>
          <p:cNvSpPr>
            <a:spLocks noChangeArrowheads="1"/>
          </p:cNvSpPr>
          <p:nvPr/>
        </p:nvSpPr>
        <p:spPr bwMode="auto">
          <a:xfrm>
            <a:off x="566928" y="830997"/>
            <a:ext cx="11058144" cy="68580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r>
              <a:rPr lang="en-US" sz="6000" b="0" i="0" dirty="0">
                <a:solidFill>
                  <a:schemeClr val="bg1"/>
                </a:solidFill>
                <a:effectLst/>
                <a:latin typeface="Book Antiqua" panose="02040602050305030304" pitchFamily="18" charset="0"/>
              </a:rPr>
              <a:t>In the bleak mid-winter, </a:t>
            </a:r>
          </a:p>
          <a:p>
            <a:pPr algn="ctr">
              <a:spcAft>
                <a:spcPts val="900"/>
              </a:spcAft>
            </a:pPr>
            <a:r>
              <a:rPr lang="en-US" sz="6000" b="0" i="0" dirty="0">
                <a:solidFill>
                  <a:schemeClr val="bg1"/>
                </a:solidFill>
                <a:effectLst/>
                <a:latin typeface="Book Antiqua" panose="02040602050305030304" pitchFamily="18" charset="0"/>
              </a:rPr>
              <a:t>all creation groans</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For a world in darkness, </a:t>
            </a:r>
          </a:p>
          <a:p>
            <a:pPr algn="ctr">
              <a:spcAft>
                <a:spcPts val="900"/>
              </a:spcAft>
            </a:pPr>
            <a:r>
              <a:rPr lang="en-US" sz="6000" b="0" i="0" dirty="0">
                <a:solidFill>
                  <a:schemeClr val="bg1"/>
                </a:solidFill>
                <a:effectLst/>
                <a:latin typeface="Book Antiqua" panose="02040602050305030304" pitchFamily="18" charset="0"/>
              </a:rPr>
              <a:t>frozen like a stone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Light is breaking</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In a stable for a throne</a:t>
            </a:r>
            <a:endParaRPr lang="en-US" sz="6000" dirty="0">
              <a:solidFill>
                <a:schemeClr val="bg1"/>
              </a:solidFill>
              <a:latin typeface="Book Antiqua" panose="0204060205030503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53216BA-F643-B4B7-8A8D-DDDE5D9F5687}"/>
              </a:ext>
            </a:extLst>
          </p:cNvPr>
          <p:cNvSpPr txBox="1"/>
          <p:nvPr/>
        </p:nvSpPr>
        <p:spPr>
          <a:xfrm>
            <a:off x="-1807376" y="0"/>
            <a:ext cx="6099716" cy="830997"/>
          </a:xfrm>
          <a:prstGeom prst="rect">
            <a:avLst/>
          </a:prstGeom>
          <a:noFill/>
        </p:spPr>
        <p:txBody>
          <a:bodyPr wrap="square">
            <a:spAutoFit/>
          </a:bodyPr>
          <a:lstStyle/>
          <a:p>
            <a:pPr algn="ctr"/>
            <a:r>
              <a:rPr lang="en-US" sz="4800" dirty="0">
                <a:solidFill>
                  <a:schemeClr val="bg1"/>
                </a:solidFill>
                <a:latin typeface="Book Antiqua" panose="02040602050305030304" pitchFamily="18" charset="0"/>
                <a:cs typeface="Times New Roman" panose="02020603050405020304" pitchFamily="18" charset="0"/>
              </a:rPr>
              <a:t>Verse 1</a:t>
            </a:r>
          </a:p>
        </p:txBody>
      </p:sp>
    </p:spTree>
    <p:extLst>
      <p:ext uri="{BB962C8B-B14F-4D97-AF65-F5344CB8AC3E}">
        <p14:creationId xmlns:p14="http://schemas.microsoft.com/office/powerpoint/2010/main" val="110091566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EFA910F-7A20-E843-8C68-BF17E142CC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09E240C7-8F43-4882-A610-A2126BF5B60D}"/>
              </a:ext>
            </a:extLst>
          </p:cNvPr>
          <p:cNvSpPr>
            <a:spLocks noChangeArrowheads="1"/>
          </p:cNvSpPr>
          <p:nvPr/>
        </p:nvSpPr>
        <p:spPr bwMode="auto">
          <a:xfrm>
            <a:off x="-69575" y="0"/>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r>
              <a:rPr lang="en-US" sz="5400" b="0" i="0" dirty="0">
                <a:solidFill>
                  <a:schemeClr val="bg1"/>
                </a:solidFill>
                <a:effectLst/>
                <a:latin typeface="Book Antiqua" panose="02040602050305030304" pitchFamily="18" charset="0"/>
              </a:rPr>
              <a:t>And He shall reign </a:t>
            </a:r>
          </a:p>
          <a:p>
            <a:pPr algn="ctr">
              <a:spcAft>
                <a:spcPts val="900"/>
              </a:spcAft>
            </a:pPr>
            <a:r>
              <a:rPr lang="en-US" sz="5400" b="0" i="0" dirty="0">
                <a:solidFill>
                  <a:schemeClr val="bg1"/>
                </a:solidFill>
                <a:effectLst/>
                <a:latin typeface="Book Antiqua" panose="02040602050305030304" pitchFamily="18" charset="0"/>
              </a:rPr>
              <a:t>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a:t>
            </a:r>
          </a:p>
          <a:p>
            <a:pPr algn="ctr">
              <a:spcAft>
                <a:spcPts val="900"/>
              </a:spcAft>
            </a:pPr>
            <a:r>
              <a:rPr lang="en-US" sz="5400" b="0" i="0" dirty="0">
                <a:solidFill>
                  <a:schemeClr val="bg1"/>
                </a:solidFill>
                <a:effectLst/>
                <a:latin typeface="Book Antiqua" panose="02040602050305030304" pitchFamily="18" charset="0"/>
              </a:rPr>
              <a:t>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Unto us a child is born</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The King of kings and Lord of lords</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p>
          <a:p>
            <a:br>
              <a:rPr lang="en-US" sz="5400" dirty="0"/>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D082B19-8681-CB6B-12F9-E66F71AF3CE2}"/>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27828300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EFA910F-7A20-E843-8C68-BF17E142CC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22302" y="16737"/>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09E240C7-8F43-4882-A610-A2126BF5B60D}"/>
              </a:ext>
            </a:extLst>
          </p:cNvPr>
          <p:cNvSpPr>
            <a:spLocks noChangeArrowheads="1"/>
          </p:cNvSpPr>
          <p:nvPr/>
        </p:nvSpPr>
        <p:spPr bwMode="auto">
          <a:xfrm>
            <a:off x="22302" y="10"/>
            <a:ext cx="12578576" cy="685799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4800" dirty="0">
                <a:solidFill>
                  <a:schemeClr val="bg1"/>
                </a:solidFill>
                <a:latin typeface="Book Antiqua" panose="02040602050305030304" pitchFamily="18" charset="0"/>
                <a:cs typeface="Times New Roman" panose="02020603050405020304" pitchFamily="18" charset="0"/>
              </a:rPr>
              <a:t>Verse 2</a:t>
            </a:r>
            <a:endParaRPr lang="en-US" sz="4800" i="1" dirty="0">
              <a:solidFill>
                <a:schemeClr val="bg1"/>
              </a:solidFill>
              <a:latin typeface="Book Antiqua" panose="02040602050305030304" pitchFamily="18" charset="0"/>
              <a:cs typeface="Times New Roman" panose="02020603050405020304" pitchFamily="18" charset="0"/>
            </a:endParaRPr>
          </a:p>
          <a:p>
            <a:endParaRPr lang="en-US" sz="4800" i="1" dirty="0">
              <a:solidFill>
                <a:schemeClr val="bg1"/>
              </a:solidFill>
              <a:latin typeface="Book Antiqua" panose="02040602050305030304" pitchFamily="18" charset="0"/>
              <a:cs typeface="Times New Roman" panose="02020603050405020304" pitchFamily="18" charset="0"/>
            </a:endParaRPr>
          </a:p>
          <a:p>
            <a:pPr algn="ctr"/>
            <a:endParaRPr lang="en-US" sz="6000" dirty="0">
              <a:latin typeface="Book Antiqua" panose="0204060205030503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39FDF2E-4E66-E7FA-BC9F-FB2F746CAFFE}"/>
              </a:ext>
            </a:extLst>
          </p:cNvPr>
          <p:cNvSpPr txBox="1"/>
          <p:nvPr/>
        </p:nvSpPr>
        <p:spPr>
          <a:xfrm>
            <a:off x="22302" y="629576"/>
            <a:ext cx="11662415" cy="5632311"/>
          </a:xfrm>
          <a:prstGeom prst="rect">
            <a:avLst/>
          </a:prstGeom>
          <a:noFill/>
        </p:spPr>
        <p:txBody>
          <a:bodyPr wrap="square">
            <a:spAutoFit/>
          </a:bodyPr>
          <a:lstStyle/>
          <a:p>
            <a:pPr algn="ctr"/>
            <a:r>
              <a:rPr lang="en-US" sz="6000" b="0" i="0" dirty="0">
                <a:solidFill>
                  <a:schemeClr val="bg1"/>
                </a:solidFill>
                <a:effectLst/>
                <a:latin typeface="Book Antiqua" panose="02040602050305030304" pitchFamily="18" charset="0"/>
              </a:rPr>
              <a:t>If I were a wise man, </a:t>
            </a:r>
          </a:p>
          <a:p>
            <a:pPr algn="ctr"/>
            <a:r>
              <a:rPr lang="en-US" sz="6000" b="0" i="0" dirty="0">
                <a:solidFill>
                  <a:schemeClr val="bg1"/>
                </a:solidFill>
                <a:effectLst/>
                <a:latin typeface="Book Antiqua" panose="02040602050305030304" pitchFamily="18" charset="0"/>
              </a:rPr>
              <a:t>I would travel far</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And if I were a shepherd, </a:t>
            </a:r>
          </a:p>
          <a:p>
            <a:pPr algn="ctr"/>
            <a:r>
              <a:rPr lang="en-US" sz="6000" b="0" i="0" dirty="0">
                <a:solidFill>
                  <a:schemeClr val="bg1"/>
                </a:solidFill>
                <a:effectLst/>
                <a:latin typeface="Book Antiqua" panose="02040602050305030304" pitchFamily="18" charset="0"/>
              </a:rPr>
              <a:t>I would do my part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But poor as I am</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I will give to Him my heart</a:t>
            </a:r>
            <a:endParaRPr lang="en-US" sz="6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5469528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5B91D-8603-FEAE-897C-A085766126FD}"/>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C8C39152-687D-BE80-633E-35616C89E1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596BB65B-0414-2487-5BDB-04F0FE3BAA0D}"/>
              </a:ext>
            </a:extLst>
          </p:cNvPr>
          <p:cNvSpPr>
            <a:spLocks noChangeArrowheads="1"/>
          </p:cNvSpPr>
          <p:nvPr/>
        </p:nvSpPr>
        <p:spPr bwMode="auto">
          <a:xfrm>
            <a:off x="-69575" y="146301"/>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r>
              <a:rPr lang="en-US" sz="5400" b="0" i="0" dirty="0">
                <a:solidFill>
                  <a:schemeClr val="bg1"/>
                </a:solidFill>
                <a:effectLst/>
                <a:latin typeface="Book Antiqua" panose="02040602050305030304" pitchFamily="18" charset="0"/>
              </a:rPr>
              <a:t>And He shall reign 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Unto us a child is born</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The King of kings and Lord of lords</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p>
          <a:p>
            <a:br>
              <a:rPr lang="en-US" sz="5400" dirty="0"/>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F0E601F-CFD9-42BE-453B-96F097C3942F}"/>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25377815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0C768-13AC-BA9A-4B6E-BD7F59961A95}"/>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36A4F99D-1DA1-0800-7B4F-3B76BB873A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22302" y="16737"/>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8D638007-E6B7-2600-2CBE-3818E1DF4179}"/>
              </a:ext>
            </a:extLst>
          </p:cNvPr>
          <p:cNvSpPr>
            <a:spLocks noChangeArrowheads="1"/>
          </p:cNvSpPr>
          <p:nvPr/>
        </p:nvSpPr>
        <p:spPr bwMode="auto">
          <a:xfrm>
            <a:off x="22302" y="10"/>
            <a:ext cx="12578576" cy="685799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4800" dirty="0">
                <a:solidFill>
                  <a:schemeClr val="bg1"/>
                </a:solidFill>
                <a:latin typeface="Book Antiqua" panose="02040602050305030304" pitchFamily="18" charset="0"/>
                <a:cs typeface="Times New Roman" panose="02020603050405020304" pitchFamily="18" charset="0"/>
              </a:rPr>
              <a:t>Verse 3</a:t>
            </a:r>
            <a:endParaRPr lang="en-US" sz="4800" i="1" dirty="0">
              <a:solidFill>
                <a:schemeClr val="bg1"/>
              </a:solidFill>
              <a:latin typeface="Book Antiqua" panose="02040602050305030304" pitchFamily="18" charset="0"/>
              <a:cs typeface="Times New Roman" panose="02020603050405020304" pitchFamily="18" charset="0"/>
            </a:endParaRPr>
          </a:p>
          <a:p>
            <a:endParaRPr lang="en-US" sz="4800" i="1" dirty="0">
              <a:solidFill>
                <a:schemeClr val="bg1"/>
              </a:solidFill>
              <a:latin typeface="Book Antiqua" panose="02040602050305030304" pitchFamily="18" charset="0"/>
              <a:cs typeface="Times New Roman" panose="02020603050405020304" pitchFamily="18" charset="0"/>
            </a:endParaRPr>
          </a:p>
          <a:p>
            <a:pPr algn="ctr"/>
            <a:endParaRPr lang="en-US" sz="6000" dirty="0">
              <a:latin typeface="Book Antiqua" panose="0204060205030503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2DB2A11-9347-8E4A-804E-B32215F38894}"/>
              </a:ext>
            </a:extLst>
          </p:cNvPr>
          <p:cNvSpPr txBox="1"/>
          <p:nvPr/>
        </p:nvSpPr>
        <p:spPr>
          <a:xfrm>
            <a:off x="148684" y="151147"/>
            <a:ext cx="12236604" cy="6740307"/>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Here within a manger lies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One who made the starry skies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This baby born for sacrifice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Christ, the Messiah</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Into our hopes, into our fears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Savior of the world appears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promise of eternal years</a:t>
            </a:r>
            <a:br>
              <a:rPr lang="en-US" sz="5400" dirty="0"/>
            </a:br>
            <a:r>
              <a:rPr lang="en-US" sz="5400" b="0" i="0" dirty="0">
                <a:solidFill>
                  <a:schemeClr val="bg1"/>
                </a:solidFill>
                <a:effectLst/>
                <a:latin typeface="Book Antiqua" panose="02040602050305030304" pitchFamily="18" charset="0"/>
              </a:rPr>
              <a:t>Christ, the Messiah</a:t>
            </a:r>
            <a:endParaRPr lang="en-US" sz="5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40524845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9B6B7-A0F6-99D7-FA72-4D60160B26D2}"/>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23DC3FCD-1245-1DBB-0FE4-6459728278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8FBEF390-820B-4291-65EF-02E1968102AF}"/>
              </a:ext>
            </a:extLst>
          </p:cNvPr>
          <p:cNvSpPr>
            <a:spLocks noChangeArrowheads="1"/>
          </p:cNvSpPr>
          <p:nvPr/>
        </p:nvSpPr>
        <p:spPr bwMode="auto">
          <a:xfrm>
            <a:off x="1069395" y="146301"/>
            <a:ext cx="13153402"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spcAft>
                <a:spcPts val="900"/>
              </a:spcAft>
            </a:pPr>
            <a:r>
              <a:rPr lang="en-US" sz="4800" b="0" i="0" dirty="0">
                <a:solidFill>
                  <a:schemeClr val="bg1"/>
                </a:solidFill>
                <a:effectLst/>
                <a:latin typeface="Book Antiqua" panose="02040602050305030304" pitchFamily="18" charset="0"/>
              </a:rPr>
              <a:t>He shall reign.                       (Gloria)</a:t>
            </a:r>
          </a:p>
          <a:p>
            <a:pPr>
              <a:spcAft>
                <a:spcPts val="900"/>
              </a:spcAft>
            </a:pPr>
            <a:r>
              <a:rPr lang="en-US" sz="4800" b="0" i="0" dirty="0">
                <a:solidFill>
                  <a:schemeClr val="bg1"/>
                </a:solidFill>
                <a:effectLst/>
                <a:latin typeface="Book Antiqua" panose="02040602050305030304" pitchFamily="18" charset="0"/>
              </a:rPr>
              <a:t>forevermore, forevermore</a:t>
            </a:r>
            <a:br>
              <a:rPr lang="en-US" sz="4800" dirty="0">
                <a:solidFill>
                  <a:schemeClr val="bg1"/>
                </a:solidFill>
                <a:latin typeface="Book Antiqua" panose="02040602050305030304" pitchFamily="18" charset="0"/>
              </a:rPr>
            </a:br>
            <a:r>
              <a:rPr lang="en-US" sz="4800" dirty="0">
                <a:solidFill>
                  <a:schemeClr val="bg1"/>
                </a:solidFill>
                <a:latin typeface="Book Antiqua" panose="02040602050305030304" pitchFamily="18" charset="0"/>
              </a:rPr>
              <a:t>And </a:t>
            </a:r>
            <a:r>
              <a:rPr lang="en-US" sz="4800" b="0" i="0" dirty="0">
                <a:solidFill>
                  <a:schemeClr val="bg1"/>
                </a:solidFill>
                <a:effectLst/>
                <a:latin typeface="Book Antiqua" panose="02040602050305030304" pitchFamily="18" charset="0"/>
              </a:rPr>
              <a:t>He shall reign                (Gloria)</a:t>
            </a:r>
          </a:p>
          <a:p>
            <a:pPr>
              <a:spcAft>
                <a:spcPts val="900"/>
              </a:spcAft>
            </a:pPr>
            <a:r>
              <a:rPr lang="en-US" sz="4800" b="0" i="0" dirty="0">
                <a:solidFill>
                  <a:schemeClr val="bg1"/>
                </a:solidFill>
                <a:effectLst/>
                <a:latin typeface="Book Antiqua" panose="02040602050305030304" pitchFamily="18" charset="0"/>
              </a:rPr>
              <a:t>forevermore, forevermore</a:t>
            </a:r>
            <a:br>
              <a:rPr lang="en-US" sz="4800" dirty="0">
                <a:solidFill>
                  <a:schemeClr val="bg1"/>
                </a:solidFill>
                <a:latin typeface="Book Antiqua" panose="02040602050305030304" pitchFamily="18" charset="0"/>
              </a:rPr>
            </a:br>
            <a:r>
              <a:rPr lang="en-US" sz="4800" b="0" i="0" dirty="0">
                <a:solidFill>
                  <a:schemeClr val="bg1"/>
                </a:solidFill>
                <a:effectLst/>
                <a:latin typeface="Book Antiqua" panose="02040602050305030304" pitchFamily="18" charset="0"/>
              </a:rPr>
              <a:t>He shall reign                         </a:t>
            </a:r>
          </a:p>
          <a:p>
            <a:pPr>
              <a:spcAft>
                <a:spcPts val="900"/>
              </a:spcAft>
            </a:pPr>
            <a:r>
              <a:rPr lang="en-US" sz="4800" b="0" i="0" dirty="0">
                <a:solidFill>
                  <a:schemeClr val="bg1"/>
                </a:solidFill>
                <a:effectLst/>
                <a:latin typeface="Book Antiqua" panose="02040602050305030304" pitchFamily="18" charset="0"/>
              </a:rPr>
              <a:t>forevermore, forevermore</a:t>
            </a:r>
          </a:p>
          <a:p>
            <a:pPr>
              <a:spcAft>
                <a:spcPts val="900"/>
              </a:spcAft>
            </a:pPr>
            <a:r>
              <a:rPr lang="en-US" sz="4800" b="0" i="0" dirty="0">
                <a:solidFill>
                  <a:schemeClr val="bg1"/>
                </a:solidFill>
                <a:effectLst/>
                <a:latin typeface="Book Antiqua" panose="02040602050305030304" pitchFamily="18" charset="0"/>
              </a:rPr>
              <a:t>^He shall reign                       (Gloria)</a:t>
            </a:r>
          </a:p>
          <a:p>
            <a:pPr>
              <a:spcAft>
                <a:spcPts val="900"/>
              </a:spcAft>
            </a:pPr>
            <a:r>
              <a:rPr lang="en-US" sz="4800" b="0" i="0" dirty="0">
                <a:solidFill>
                  <a:schemeClr val="bg1"/>
                </a:solidFill>
                <a:effectLst/>
                <a:latin typeface="Book Antiqua" panose="02040602050305030304" pitchFamily="18" charset="0"/>
              </a:rPr>
              <a:t>forevermore, forevermore</a:t>
            </a:r>
            <a:br>
              <a:rPr lang="en-US" sz="5400" dirty="0">
                <a:solidFill>
                  <a:schemeClr val="bg1"/>
                </a:solidFill>
                <a:latin typeface="Book Antiqua" panose="02040602050305030304" pitchFamily="18" charset="0"/>
              </a:rPr>
            </a:br>
            <a:br>
              <a:rPr lang="en-US" sz="5400" dirty="0">
                <a:solidFill>
                  <a:schemeClr val="bg1"/>
                </a:solidFill>
                <a:latin typeface="Book Antiqua" panose="02040602050305030304" pitchFamily="18" charset="0"/>
              </a:rPr>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60AE5233-A100-A7EA-FB32-4EAC61CA09D3}"/>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32874175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04287-88B8-0553-4AF8-49E51BD1F27F}"/>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033BCF81-0FED-52F6-2A8C-B8068F711E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BB3B44FB-7687-537E-E6C9-2C90BCD0288B}"/>
              </a:ext>
            </a:extLst>
          </p:cNvPr>
          <p:cNvSpPr>
            <a:spLocks noChangeArrowheads="1"/>
          </p:cNvSpPr>
          <p:nvPr/>
        </p:nvSpPr>
        <p:spPr bwMode="auto">
          <a:xfrm>
            <a:off x="0" y="1229274"/>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Unto us a child is born</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The King of kings and Lord of lords</a:t>
            </a: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And He shall reign forevermore, forevermore</a:t>
            </a:r>
          </a:p>
          <a:p>
            <a:br>
              <a:rPr lang="en-US" sz="5400" dirty="0"/>
            </a:br>
            <a:endParaRPr lang="en-US" sz="5400" dirty="0">
              <a:solidFill>
                <a:schemeClr val="bg1"/>
              </a:solidFill>
              <a:latin typeface="Book Antiqua" panose="0204060205030503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E1CEF97B-1D2D-8897-1059-83E00255EABE}"/>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Refrain</a:t>
            </a:r>
          </a:p>
        </p:txBody>
      </p:sp>
    </p:spTree>
    <p:extLst>
      <p:ext uri="{BB962C8B-B14F-4D97-AF65-F5344CB8AC3E}">
        <p14:creationId xmlns:p14="http://schemas.microsoft.com/office/powerpoint/2010/main" val="14646478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DBEF2-1620-686B-A047-BC3A14E40C9B}"/>
            </a:ext>
          </a:extLst>
        </p:cNvPr>
        <p:cNvGrpSpPr/>
        <p:nvPr/>
      </p:nvGrpSpPr>
      <p:grpSpPr>
        <a:xfrm>
          <a:off x="0" y="0"/>
          <a:ext cx="0" cy="0"/>
          <a:chOff x="0" y="0"/>
          <a:chExt cx="0" cy="0"/>
        </a:xfrm>
      </p:grpSpPr>
      <p:pic>
        <p:nvPicPr>
          <p:cNvPr id="24578" name="Picture 2" descr="Why is the sky dark at night?">
            <a:extLst>
              <a:ext uri="{FF2B5EF4-FFF2-40B4-BE49-F238E27FC236}">
                <a16:creationId xmlns:a16="http://schemas.microsoft.com/office/drawing/2014/main" id="{5F2BAD6E-F90D-D7A0-D57C-82823CB0BC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73" t="9091" r="27083"/>
          <a:stretch/>
        </p:blipFill>
        <p:spPr bwMode="auto">
          <a:xfrm>
            <a:off x="0" y="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C42D965D-E78A-726A-9981-40D1D88BB8CF}"/>
              </a:ext>
            </a:extLst>
          </p:cNvPr>
          <p:cNvSpPr>
            <a:spLocks noChangeArrowheads="1"/>
          </p:cNvSpPr>
          <p:nvPr/>
        </p:nvSpPr>
        <p:spPr bwMode="auto">
          <a:xfrm>
            <a:off x="-139150" y="548790"/>
            <a:ext cx="12331149" cy="65653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spcAft>
                <a:spcPts val="900"/>
              </a:spcAft>
            </a:pPr>
            <a:br>
              <a:rPr lang="en-US" sz="5400" b="0" i="0" dirty="0">
                <a:solidFill>
                  <a:schemeClr val="bg1"/>
                </a:solidFill>
                <a:effectLst/>
                <a:latin typeface="Book Antiqua" panose="02040602050305030304" pitchFamily="18" charset="0"/>
              </a:rPr>
            </a:br>
            <a:r>
              <a:rPr lang="en-US" sz="5400" b="0" i="0" dirty="0">
                <a:solidFill>
                  <a:schemeClr val="bg1"/>
                </a:solidFill>
                <a:effectLst/>
                <a:latin typeface="Book Antiqua" panose="02040602050305030304" pitchFamily="18" charset="0"/>
              </a:rPr>
              <a:t>In </a:t>
            </a:r>
            <a:r>
              <a:rPr lang="en-US" sz="5400" b="0" i="0" dirty="0" err="1">
                <a:solidFill>
                  <a:schemeClr val="bg1"/>
                </a:solidFill>
                <a:effectLst/>
                <a:latin typeface="Book Antiqua" panose="02040602050305030304" pitchFamily="18" charset="0"/>
              </a:rPr>
              <a:t>Excelcis</a:t>
            </a:r>
            <a:r>
              <a:rPr lang="en-US" sz="5400" b="0" i="0" dirty="0">
                <a:solidFill>
                  <a:schemeClr val="bg1"/>
                </a:solidFill>
                <a:effectLst/>
                <a:latin typeface="Book Antiqua" panose="02040602050305030304" pitchFamily="18" charset="0"/>
              </a:rPr>
              <a:t> Deo!</a:t>
            </a:r>
          </a:p>
          <a:p>
            <a:pPr algn="ctr">
              <a:spcAft>
                <a:spcPts val="900"/>
              </a:spcAft>
            </a:pPr>
            <a:r>
              <a:rPr lang="en-US" sz="5400" dirty="0">
                <a:solidFill>
                  <a:schemeClr val="bg1"/>
                </a:solidFill>
                <a:latin typeface="Book Antiqua" panose="02040602050305030304" pitchFamily="18" charset="0"/>
              </a:rPr>
              <a:t>He shall reign,</a:t>
            </a:r>
            <a:endParaRPr lang="en-US" sz="5400" b="0" i="0" dirty="0">
              <a:solidFill>
                <a:schemeClr val="bg1"/>
              </a:solidFill>
              <a:effectLst/>
              <a:latin typeface="Book Antiqua" panose="02040602050305030304" pitchFamily="18" charset="0"/>
            </a:endParaRPr>
          </a:p>
          <a:p>
            <a:pPr algn="ctr"/>
            <a:r>
              <a:rPr lang="en-US" sz="5400" dirty="0">
                <a:solidFill>
                  <a:schemeClr val="bg1"/>
                </a:solidFill>
                <a:latin typeface="Book Antiqua" panose="02040602050305030304" pitchFamily="18" charset="0"/>
              </a:rPr>
              <a:t>He shall reign,</a:t>
            </a:r>
          </a:p>
          <a:p>
            <a:pPr algn="ctr"/>
            <a:r>
              <a:rPr lang="en-US" sz="5400" dirty="0">
                <a:solidFill>
                  <a:schemeClr val="bg1"/>
                </a:solidFill>
                <a:latin typeface="Book Antiqua" panose="02040602050305030304" pitchFamily="18" charset="0"/>
              </a:rPr>
              <a:t>He shall reign!</a:t>
            </a:r>
          </a:p>
          <a:p>
            <a:pPr algn="ctr"/>
            <a:r>
              <a:rPr lang="en-US" sz="4400" dirty="0">
                <a:solidFill>
                  <a:schemeClr val="bg1"/>
                </a:solidFill>
                <a:latin typeface="Book Antiqua" panose="02040602050305030304" pitchFamily="18" charset="0"/>
                <a:cs typeface="Times New Roman" panose="02020603050405020304" pitchFamily="18" charset="0"/>
              </a:rPr>
              <a:t>(Repeat as needed)</a:t>
            </a:r>
          </a:p>
        </p:txBody>
      </p:sp>
      <p:sp>
        <p:nvSpPr>
          <p:cNvPr id="2" name="TextBox 1">
            <a:extLst>
              <a:ext uri="{FF2B5EF4-FFF2-40B4-BE49-F238E27FC236}">
                <a16:creationId xmlns:a16="http://schemas.microsoft.com/office/drawing/2014/main" id="{3E48BEA3-C68C-C95C-6AB5-FE137B7B4653}"/>
              </a:ext>
            </a:extLst>
          </p:cNvPr>
          <p:cNvSpPr txBox="1"/>
          <p:nvPr/>
        </p:nvSpPr>
        <p:spPr>
          <a:xfrm rot="16200000">
            <a:off x="-619693" y="2985207"/>
            <a:ext cx="1947275"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Outro</a:t>
            </a:r>
          </a:p>
        </p:txBody>
      </p:sp>
    </p:spTree>
    <p:extLst>
      <p:ext uri="{BB962C8B-B14F-4D97-AF65-F5344CB8AC3E}">
        <p14:creationId xmlns:p14="http://schemas.microsoft.com/office/powerpoint/2010/main" val="83513816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46F7F-116D-1C43-71DE-1BFFAA4CB886}"/>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54EF5AD4-B737-FC49-734D-B961FAD955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798ED80-255E-D82E-60F5-FEB43978F07B}"/>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6EC31AEF-A344-072A-0E45-D19CE8775CEA}"/>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2727A1F-F46C-110A-B1BF-0DE8BBB4E95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8289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03B5D-FE03-BA17-E397-6AAAA296D83A}"/>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1EF12EF3-E407-CF81-BCDC-DC3F2A3E34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A930C6D-51BF-8B8B-81F9-812731115593}"/>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DBA1AE6C-D855-1D20-86E6-EF7899782E63}"/>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925D6A80-F5D8-7541-91AE-533D0396A3A6}"/>
              </a:ext>
            </a:extLst>
          </p:cNvPr>
          <p:cNvSpPr txBox="1"/>
          <p:nvPr/>
        </p:nvSpPr>
        <p:spPr>
          <a:xfrm>
            <a:off x="170300" y="645309"/>
            <a:ext cx="5925700" cy="4401205"/>
          </a:xfrm>
          <a:prstGeom prst="rect">
            <a:avLst/>
          </a:prstGeom>
          <a:noFill/>
        </p:spPr>
        <p:txBody>
          <a:bodyPr wrap="square">
            <a:spAutoFit/>
          </a:bodyPr>
          <a:lstStyle/>
          <a:p>
            <a:pPr algn="ctr"/>
            <a:r>
              <a:rPr lang="en-US" sz="6000" b="1" u="sng" dirty="0">
                <a:solidFill>
                  <a:schemeClr val="bg1"/>
                </a:solidFill>
                <a:latin typeface="Book Antiqua" panose="02040602050305030304" pitchFamily="18" charset="0"/>
              </a:rPr>
              <a:t>Communion Hymn 3</a:t>
            </a:r>
            <a:br>
              <a:rPr lang="en-US" sz="6000" b="1" u="sng" dirty="0">
                <a:solidFill>
                  <a:schemeClr val="bg1"/>
                </a:solidFill>
                <a:latin typeface="Book Antiqua" panose="02040602050305030304" pitchFamily="18" charset="0"/>
              </a:rPr>
            </a:br>
            <a:br>
              <a:rPr lang="en-US" sz="6000" b="1" dirty="0">
                <a:solidFill>
                  <a:schemeClr val="bg1"/>
                </a:solidFill>
                <a:latin typeface="Book Antiqua" panose="02040602050305030304" pitchFamily="18" charset="0"/>
              </a:rPr>
            </a:br>
            <a:r>
              <a:rPr lang="en-US" sz="6000" b="1" dirty="0">
                <a:solidFill>
                  <a:schemeClr val="bg1"/>
                </a:solidFill>
                <a:latin typeface="Book Antiqua" panose="02040602050305030304" pitchFamily="18" charset="0"/>
              </a:rPr>
              <a:t>Silent Night</a:t>
            </a:r>
          </a:p>
          <a:p>
            <a:pPr algn="ctr"/>
            <a:r>
              <a:rPr lang="en-US" sz="4000" i="1" dirty="0">
                <a:solidFill>
                  <a:schemeClr val="bg1"/>
                </a:solidFill>
                <a:latin typeface="Book Antiqua" panose="02040602050305030304" pitchFamily="18" charset="0"/>
              </a:rPr>
              <a:t>Arr. By Dan Forrest</a:t>
            </a:r>
          </a:p>
        </p:txBody>
      </p:sp>
      <p:pic>
        <p:nvPicPr>
          <p:cNvPr id="6" name="Picture 2">
            <a:extLst>
              <a:ext uri="{FF2B5EF4-FFF2-40B4-BE49-F238E27FC236}">
                <a16:creationId xmlns:a16="http://schemas.microsoft.com/office/drawing/2014/main" id="{F3C91988-D3D8-47F5-0EBF-AB6C542F27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44" t="2" r="14601"/>
          <a:stretch/>
        </p:blipFill>
        <p:spPr bwMode="auto">
          <a:xfrm>
            <a:off x="5948734" y="10"/>
            <a:ext cx="624021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8475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99803" y="382012"/>
            <a:ext cx="11992177" cy="6093976"/>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1</a:t>
            </a:r>
            <a:br>
              <a:rPr lang="en-US" sz="6000" b="1" i="1" dirty="0">
                <a:solidFill>
                  <a:schemeClr val="bg1"/>
                </a:solidFill>
                <a:latin typeface="Book Antiqua" panose="02040602050305030304" pitchFamily="18" charset="0"/>
              </a:rPr>
            </a:br>
            <a:r>
              <a:rPr lang="en-US" sz="6000" dirty="0">
                <a:solidFill>
                  <a:schemeClr val="bg1"/>
                </a:solidFill>
                <a:latin typeface="Book Antiqua" panose="02040602050305030304" pitchFamily="18" charset="0"/>
              </a:rPr>
              <a:t>Silent night, holy night</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All is calm, all is bright</a:t>
            </a:r>
          </a:p>
          <a:p>
            <a:pPr algn="ctr"/>
            <a:r>
              <a:rPr lang="en-US" sz="5400" dirty="0">
                <a:solidFill>
                  <a:schemeClr val="bg1"/>
                </a:solidFill>
                <a:latin typeface="Book Antiqua" panose="02040602050305030304" pitchFamily="18" charset="0"/>
              </a:rPr>
              <a:t>Round yon Virgin Mother and Child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Holy Infant so tender and mild</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Sleep in heavenly peace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Sleep in heavenly peace</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4F2135B2-FAC1-5EFD-3F19-A4C20009396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77732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43224"/>
            <a:ext cx="12192000" cy="6555641"/>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2</a:t>
            </a:r>
          </a:p>
          <a:p>
            <a:pPr algn="ctr"/>
            <a:r>
              <a:rPr lang="en-US" sz="6000" b="0" i="0" dirty="0">
                <a:solidFill>
                  <a:schemeClr val="bg1"/>
                </a:solidFill>
                <a:effectLst/>
                <a:latin typeface="Book Antiqua" panose="02040602050305030304" pitchFamily="18" charset="0"/>
              </a:rPr>
              <a:t>Silent night, holy night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Son of God, love's pure light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Radiant beams from Thy holy face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With the dawn of redeeming grace</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Jesus Lord, at Thy birth!</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Jesus Lord, at Thy birth!</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98F961EC-F5DE-4EAC-6D72-0939314E11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98442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FD4B4523-2A1F-FCF3-925B-D629E4C24E6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11696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BD781-C0DE-0927-FC9A-6A62AE1D62AF}"/>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76ED2B88-FC7A-566D-AB10-44EAB2C09E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9E5C4E0-2627-4569-9B86-915DD16B5EA2}"/>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2677705D-8ADD-6F37-CD48-54A6EF834117}"/>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0C120FF2-2CC3-A4DC-21F0-A89FD197187A}"/>
              </a:ext>
            </a:extLst>
          </p:cNvPr>
          <p:cNvSpPr txBox="1"/>
          <p:nvPr/>
        </p:nvSpPr>
        <p:spPr>
          <a:xfrm>
            <a:off x="1" y="43224"/>
            <a:ext cx="12192000" cy="6555641"/>
          </a:xfrm>
          <a:prstGeom prst="rect">
            <a:avLst/>
          </a:prstGeom>
          <a:noFill/>
        </p:spPr>
        <p:txBody>
          <a:bodyPr wrap="square">
            <a:spAutoFit/>
          </a:bodyPr>
          <a:lstStyle/>
          <a:p>
            <a:pPr algn="ctr"/>
            <a:r>
              <a:rPr lang="en-US" sz="6000" dirty="0">
                <a:solidFill>
                  <a:schemeClr val="bg1"/>
                </a:solidFill>
                <a:latin typeface="Book Antiqua" panose="02040602050305030304" pitchFamily="18" charset="0"/>
              </a:rPr>
              <a:t>Verse 3</a:t>
            </a:r>
            <a:endParaRPr lang="en-US" sz="5400" b="0" i="0" dirty="0">
              <a:solidFill>
                <a:schemeClr val="bg1"/>
              </a:solidFill>
              <a:effectLst/>
              <a:latin typeface="Book Antiqua" panose="02040602050305030304" pitchFamily="18" charset="0"/>
            </a:endParaRPr>
          </a:p>
          <a:p>
            <a:pPr algn="ctr"/>
            <a:r>
              <a:rPr lang="en-US" sz="6000" b="0" i="0" dirty="0">
                <a:solidFill>
                  <a:schemeClr val="bg1"/>
                </a:solidFill>
                <a:effectLst/>
                <a:latin typeface="Book Antiqua" panose="02040602050305030304" pitchFamily="18" charset="0"/>
              </a:rPr>
              <a:t>Silent night, holy night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Wondrous Star lend Thy night</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With the angels let us sing</a:t>
            </a:r>
            <a:br>
              <a:rPr lang="en-US" sz="6000" dirty="0">
                <a:solidFill>
                  <a:schemeClr val="bg1"/>
                </a:solidFill>
                <a:latin typeface="Book Antiqua" panose="02040602050305030304" pitchFamily="18" charset="0"/>
              </a:rPr>
            </a:br>
            <a:r>
              <a:rPr lang="en-US" sz="6000" dirty="0">
                <a:solidFill>
                  <a:schemeClr val="bg1"/>
                </a:solidFill>
                <a:latin typeface="Book Antiqua" panose="02040602050305030304" pitchFamily="18" charset="0"/>
              </a:rPr>
              <a:t>“Alleluia” to our King</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Christ the Savior is born!</a:t>
            </a:r>
            <a:br>
              <a:rPr lang="en-US" sz="6000" dirty="0">
                <a:solidFill>
                  <a:schemeClr val="bg1"/>
                </a:solidFill>
                <a:latin typeface="Book Antiqua" panose="02040602050305030304" pitchFamily="18" charset="0"/>
              </a:rPr>
            </a:br>
            <a:r>
              <a:rPr lang="en-US" sz="6000" b="0" i="0" dirty="0">
                <a:solidFill>
                  <a:schemeClr val="bg1"/>
                </a:solidFill>
                <a:effectLst/>
                <a:latin typeface="Book Antiqua" panose="02040602050305030304" pitchFamily="18" charset="0"/>
              </a:rPr>
              <a:t>Christ the Savior is born!</a:t>
            </a:r>
            <a:endParaRPr lang="en-US" sz="60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2F756E6B-E0C2-0E30-2A32-033400CDA18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9873026" y="228821"/>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6828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2770" name="Picture 2">
            <a:extLst>
              <a:ext uri="{FF2B5EF4-FFF2-40B4-BE49-F238E27FC236}">
                <a16:creationId xmlns:a16="http://schemas.microsoft.com/office/drawing/2014/main" id="{2F03339B-34BD-406C-9802-8083F9C969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520" b="1513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91022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4182CD22-08E8-4141-BF2C-304C9BFD83D1}"/>
              </a:ext>
            </a:extLst>
          </p:cNvPr>
          <p:cNvPicPr>
            <a:picLocks noChangeAspect="1" noChangeArrowheads="1"/>
          </p:cNvPicPr>
          <p:nvPr/>
        </p:nvPicPr>
        <p:blipFill rotWithShape="1">
          <a:blip r:embed="rId2">
            <a:alphaModFix amt="49000"/>
            <a:extLst>
              <a:ext uri="{28A0092B-C50C-407E-A947-70E740481C1C}">
                <a14:useLocalDpi xmlns:a14="http://schemas.microsoft.com/office/drawing/2010/main" val="0"/>
              </a:ext>
            </a:extLst>
          </a:blip>
          <a:srcRect t="6238" b="6239"/>
          <a:stretch/>
        </p:blipFill>
        <p:spPr bwMode="auto">
          <a:xfrm flipH="1">
            <a:off x="-1" y="-30"/>
            <a:ext cx="12192000" cy="685595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735C0B2B-1A7F-4835-8436-4DF613144C50}"/>
              </a:ext>
            </a:extLst>
          </p:cNvPr>
          <p:cNvSpPr>
            <a:spLocks noGrp="1"/>
          </p:cNvSpPr>
          <p:nvPr>
            <p:ph type="ctrTitle"/>
          </p:nvPr>
        </p:nvSpPr>
        <p:spPr>
          <a:xfrm>
            <a:off x="0" y="544804"/>
            <a:ext cx="4666470" cy="2076333"/>
          </a:xfrm>
        </p:spPr>
        <p:txBody>
          <a:bodyPr anchor="t">
            <a:noAutofit/>
          </a:bodyPr>
          <a:lstStyle/>
          <a:p>
            <a:r>
              <a:rPr lang="en-US" dirty="0">
                <a:latin typeface="Book Antiqua" panose="02040602050305030304" pitchFamily="18" charset="0"/>
              </a:rPr>
              <a:t>Recessional  Hymn</a:t>
            </a:r>
            <a:br>
              <a:rPr lang="en-US" dirty="0">
                <a:latin typeface="Book Antiqua" panose="02040602050305030304" pitchFamily="18" charset="0"/>
              </a:rPr>
            </a:br>
            <a:br>
              <a:rPr lang="en-US" dirty="0">
                <a:latin typeface="Book Antiqua" panose="02040602050305030304" pitchFamily="18" charset="0"/>
              </a:rPr>
            </a:br>
            <a:r>
              <a:rPr lang="en-US" dirty="0">
                <a:latin typeface="Book Antiqua" panose="02040602050305030304" pitchFamily="18" charset="0"/>
              </a:rPr>
              <a:t>Joy to the World</a:t>
            </a:r>
            <a:br>
              <a:rPr lang="en-US" dirty="0">
                <a:latin typeface="Book Antiqua" panose="02040602050305030304" pitchFamily="18" charset="0"/>
              </a:rPr>
            </a:br>
            <a:r>
              <a:rPr lang="en-US" sz="4000" i="1" dirty="0">
                <a:latin typeface="Book Antiqua" panose="02040602050305030304" pitchFamily="18" charset="0"/>
              </a:rPr>
              <a:t>George F Hanel</a:t>
            </a:r>
            <a:br>
              <a:rPr lang="en-US" sz="4000" i="1" dirty="0">
                <a:latin typeface="Book Antiqua" panose="02040602050305030304" pitchFamily="18" charset="0"/>
              </a:rPr>
            </a:br>
            <a:r>
              <a:rPr lang="en-US" sz="4000" i="1" dirty="0">
                <a:latin typeface="Book Antiqua" panose="02040602050305030304" pitchFamily="18" charset="0"/>
              </a:rPr>
              <a:t>1658-1759</a:t>
            </a:r>
            <a:endParaRPr lang="en-US" sz="4000" dirty="0">
              <a:latin typeface="Book Antiqua" panose="02040602050305030304" pitchFamily="18" charset="0"/>
            </a:endParaRPr>
          </a:p>
        </p:txBody>
      </p:sp>
      <p:sp>
        <p:nvSpPr>
          <p:cNvPr id="14354" name="Freeform: Shape 14353">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2">
            <a:extLst>
              <a:ext uri="{FF2B5EF4-FFF2-40B4-BE49-F238E27FC236}">
                <a16:creationId xmlns:a16="http://schemas.microsoft.com/office/drawing/2014/main" id="{6E974526-160D-4124-A115-70420FA092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r="11810" b="-2"/>
          <a:stretch/>
        </p:blipFill>
        <p:spPr bwMode="auto">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92469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1" y="619672"/>
            <a:ext cx="12391803" cy="5909310"/>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1</a:t>
            </a:r>
          </a:p>
          <a:p>
            <a:pPr algn="ctr"/>
            <a:r>
              <a:rPr lang="en-US" sz="5400" b="0" i="0" dirty="0">
                <a:solidFill>
                  <a:schemeClr val="bg1"/>
                </a:solidFill>
                <a:effectLst/>
                <a:latin typeface="Book Antiqua" panose="02040602050305030304" pitchFamily="18" charset="0"/>
              </a:rPr>
              <a:t>Joy to the world, the Lord is come!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Let earth receive her King!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Let every heart prepare Him room,</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nature sing,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nature sing,</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a:t>
            </a:r>
            <a:r>
              <a:rPr lang="en-US" sz="5400" b="0" i="0" dirty="0" err="1">
                <a:solidFill>
                  <a:schemeClr val="bg1"/>
                </a:solidFill>
                <a:effectLst/>
                <a:latin typeface="Book Antiqua" panose="02040602050305030304" pitchFamily="18" charset="0"/>
              </a:rPr>
              <a:t>heav'n</a:t>
            </a:r>
            <a:r>
              <a:rPr lang="en-US" sz="5400" b="0" i="0" dirty="0">
                <a:solidFill>
                  <a:schemeClr val="bg1"/>
                </a:solidFill>
                <a:effectLst/>
                <a:latin typeface="Book Antiqua" panose="02040602050305030304" pitchFamily="18" charset="0"/>
              </a:rPr>
              <a:t> and nature sing.</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0C91CE6-1D12-4A20-149C-F29A0CE2A36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91694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561330" y="0"/>
            <a:ext cx="12391803" cy="7571303"/>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2</a:t>
            </a:r>
          </a:p>
          <a:p>
            <a:pPr algn="ctr"/>
            <a:r>
              <a:rPr lang="en-US" sz="5400" b="0" i="0" dirty="0">
                <a:solidFill>
                  <a:schemeClr val="bg1"/>
                </a:solidFill>
                <a:effectLst/>
                <a:latin typeface="Book Antiqua" panose="02040602050305030304" pitchFamily="18" charset="0"/>
              </a:rPr>
              <a:t>Joy to the earth, the Savior reigns!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Let us our songs employ,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while fields and floods, </a:t>
            </a:r>
          </a:p>
          <a:p>
            <a:pPr algn="ctr"/>
            <a:r>
              <a:rPr lang="en-US" sz="5400" b="0" i="0" dirty="0">
                <a:solidFill>
                  <a:schemeClr val="bg1"/>
                </a:solidFill>
                <a:effectLst/>
                <a:latin typeface="Book Antiqua" panose="02040602050305030304" pitchFamily="18" charset="0"/>
              </a:rPr>
              <a:t>rocks, hills, and plains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repeat the sounding joy,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repeat the sounding joy,</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repeat, repeat the sounding joy.</a:t>
            </a:r>
            <a:br>
              <a:rPr lang="en-US" sz="5400" dirty="0">
                <a:solidFill>
                  <a:schemeClr val="bg1"/>
                </a:solidFill>
                <a:latin typeface="Book Antiqua" panose="02040602050305030304" pitchFamily="18" charset="0"/>
              </a:rPr>
            </a:b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0C91CE6-1D12-4A20-149C-F29A0CE2A36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14144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199AD-C613-996F-2B13-C0720DD03B7F}"/>
            </a:ext>
          </a:extLst>
        </p:cNvPr>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CCA22158-33EC-0FF4-A32E-1DAD94CCAD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8737607-BD1F-AE66-BFFD-046CC2613255}"/>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17BE9A2-D23B-623D-8ABF-B6D3ED317131}"/>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C6432BCE-7333-7D93-DA61-C382D35041CC}"/>
              </a:ext>
            </a:extLst>
          </p:cNvPr>
          <p:cNvSpPr txBox="1"/>
          <p:nvPr/>
        </p:nvSpPr>
        <p:spPr>
          <a:xfrm>
            <a:off x="-561310" y="437605"/>
            <a:ext cx="12553487" cy="8371523"/>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3</a:t>
            </a:r>
          </a:p>
          <a:p>
            <a:pPr algn="ctr"/>
            <a:r>
              <a:rPr lang="en-US" sz="5400" b="0" i="0" dirty="0">
                <a:solidFill>
                  <a:schemeClr val="bg1"/>
                </a:solidFill>
                <a:effectLst/>
                <a:latin typeface="Book Antiqua" panose="02040602050305030304" pitchFamily="18" charset="0"/>
              </a:rPr>
              <a:t>No more  let sin and sorrow grow,</a:t>
            </a:r>
          </a:p>
          <a:p>
            <a:pPr algn="ctr"/>
            <a:r>
              <a:rPr lang="en-US" sz="5400" dirty="0">
                <a:solidFill>
                  <a:schemeClr val="bg1"/>
                </a:solidFill>
                <a:latin typeface="Book Antiqua" panose="02040602050305030304" pitchFamily="18" charset="0"/>
              </a:rPr>
              <a:t>No thorns infest the ground.</a:t>
            </a:r>
          </a:p>
          <a:p>
            <a:pPr algn="ctr"/>
            <a:r>
              <a:rPr lang="en-US" sz="5400" dirty="0">
                <a:solidFill>
                  <a:schemeClr val="bg1"/>
                </a:solidFill>
                <a:latin typeface="Book Antiqua" panose="02040602050305030304" pitchFamily="18" charset="0"/>
              </a:rPr>
              <a:t>  He comes to make His blessings flow</a:t>
            </a:r>
          </a:p>
          <a:p>
            <a:pPr algn="ctr"/>
            <a:r>
              <a:rPr lang="en-US" sz="5400" dirty="0">
                <a:solidFill>
                  <a:schemeClr val="bg1"/>
                </a:solidFill>
                <a:latin typeface="Book Antiqua" panose="02040602050305030304" pitchFamily="18" charset="0"/>
              </a:rPr>
              <a:t>Far as the curse is found</a:t>
            </a:r>
          </a:p>
          <a:p>
            <a:pPr algn="ctr"/>
            <a:r>
              <a:rPr lang="en-US" sz="5400" dirty="0">
                <a:solidFill>
                  <a:schemeClr val="bg1"/>
                </a:solidFill>
                <a:latin typeface="Book Antiqua" panose="02040602050305030304" pitchFamily="18" charset="0"/>
              </a:rPr>
              <a:t>Far as the curse is found</a:t>
            </a:r>
          </a:p>
          <a:p>
            <a:pPr algn="ctr"/>
            <a:r>
              <a:rPr lang="en-US" sz="5400" spc="-300" dirty="0">
                <a:solidFill>
                  <a:schemeClr val="bg1"/>
                </a:solidFill>
                <a:latin typeface="Book Antiqua" panose="02040602050305030304" pitchFamily="18" charset="0"/>
              </a:rPr>
              <a:t>Far as, Far is the curse is found</a:t>
            </a:r>
          </a:p>
          <a:p>
            <a:pPr algn="ctr"/>
            <a:endParaRPr lang="en-US" sz="5200" dirty="0">
              <a:solidFill>
                <a:schemeClr val="bg1"/>
              </a:solidFill>
              <a:latin typeface="Book Antiqua" panose="02040602050305030304" pitchFamily="18" charset="0"/>
            </a:endParaRPr>
          </a:p>
          <a:p>
            <a:pPr algn="ctr"/>
            <a:endParaRPr lang="en-US" sz="5400" dirty="0">
              <a:solidFill>
                <a:schemeClr val="bg1"/>
              </a:solidFill>
              <a:latin typeface="Book Antiqua" panose="02040602050305030304" pitchFamily="18" charset="0"/>
            </a:endParaRPr>
          </a:p>
          <a:p>
            <a:pPr algn="ct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BCC6E7F9-F192-F1DB-143E-6357A30A61C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75954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hy is the sky dark at night?">
            <a:extLst>
              <a:ext uri="{FF2B5EF4-FFF2-40B4-BE49-F238E27FC236}">
                <a16:creationId xmlns:a16="http://schemas.microsoft.com/office/drawing/2014/main" id="{39047001-22A8-B1E1-0930-21F7EED11B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C68B4E-BC9B-36CE-067C-DA43576AF950}"/>
              </a:ext>
            </a:extLst>
          </p:cNvPr>
          <p:cNvSpPr txBox="1"/>
          <p:nvPr/>
        </p:nvSpPr>
        <p:spPr>
          <a:xfrm>
            <a:off x="199823" y="-203911"/>
            <a:ext cx="4782458" cy="1325563"/>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b="1" dirty="0">
              <a:solidFill>
                <a:schemeClr val="bg1"/>
              </a:solidFill>
              <a:latin typeface="Book Antiqua" panose="02040602050305030304" pitchFamily="18" charset="0"/>
              <a:ea typeface="+mj-ea"/>
              <a:cs typeface="+mj-cs"/>
            </a:endParaRPr>
          </a:p>
        </p:txBody>
      </p:sp>
      <p:sp>
        <p:nvSpPr>
          <p:cNvPr id="3" name="TextBox 2">
            <a:extLst>
              <a:ext uri="{FF2B5EF4-FFF2-40B4-BE49-F238E27FC236}">
                <a16:creationId xmlns:a16="http://schemas.microsoft.com/office/drawing/2014/main" id="{0DF29A4D-F2B7-5199-5DA6-A5F0AED1CCFE}"/>
              </a:ext>
            </a:extLst>
          </p:cNvPr>
          <p:cNvSpPr txBox="1"/>
          <p:nvPr/>
        </p:nvSpPr>
        <p:spPr>
          <a:xfrm>
            <a:off x="-176462" y="808142"/>
            <a:ext cx="6656536" cy="3181684"/>
          </a:xfrm>
          <a:prstGeom prst="rect">
            <a:avLst/>
          </a:prstGeom>
        </p:spPr>
        <p:txBody>
          <a:bodyPr vert="horz" lIns="91440" tIns="45720" rIns="91440" bIns="45720" rtlCol="0" anchor="t">
            <a:noAutofit/>
          </a:bodyPr>
          <a:lstStyle/>
          <a:p>
            <a:pPr algn="ctr">
              <a:lnSpc>
                <a:spcPct val="90000"/>
              </a:lnSpc>
              <a:spcAft>
                <a:spcPts val="600"/>
              </a:spcAft>
            </a:pPr>
            <a:endParaRPr lang="en-US" sz="4000" b="0" i="0" dirty="0">
              <a:solidFill>
                <a:schemeClr val="bg1"/>
              </a:solidFill>
              <a:effectLst/>
              <a:latin typeface="Book Antiqua" panose="02040602050305030304" pitchFamily="18" charset="0"/>
            </a:endParaRPr>
          </a:p>
        </p:txBody>
      </p:sp>
      <p:sp>
        <p:nvSpPr>
          <p:cNvPr id="7" name="TextBox 6">
            <a:extLst>
              <a:ext uri="{FF2B5EF4-FFF2-40B4-BE49-F238E27FC236}">
                <a16:creationId xmlns:a16="http://schemas.microsoft.com/office/drawing/2014/main" id="{339AA46D-B8BF-B35A-22CF-068375942E6A}"/>
              </a:ext>
            </a:extLst>
          </p:cNvPr>
          <p:cNvSpPr txBox="1"/>
          <p:nvPr/>
        </p:nvSpPr>
        <p:spPr>
          <a:xfrm>
            <a:off x="-399626" y="480135"/>
            <a:ext cx="12391803" cy="5909310"/>
          </a:xfrm>
          <a:prstGeom prst="rect">
            <a:avLst/>
          </a:prstGeom>
          <a:noFill/>
        </p:spPr>
        <p:txBody>
          <a:bodyPr wrap="square">
            <a:spAutoFit/>
          </a:bodyPr>
          <a:lstStyle/>
          <a:p>
            <a:pPr algn="ctr"/>
            <a:r>
              <a:rPr lang="en-US" sz="5400" b="0" i="0" dirty="0">
                <a:solidFill>
                  <a:schemeClr val="bg1"/>
                </a:solidFill>
                <a:effectLst/>
                <a:latin typeface="Book Antiqua" panose="02040602050305030304" pitchFamily="18" charset="0"/>
              </a:rPr>
              <a:t>Verse 4</a:t>
            </a:r>
          </a:p>
          <a:p>
            <a:pPr algn="ctr"/>
            <a:r>
              <a:rPr lang="en-US" sz="5400" b="0" i="0" spc="-300" dirty="0">
                <a:solidFill>
                  <a:schemeClr val="bg1"/>
                </a:solidFill>
                <a:effectLst/>
                <a:latin typeface="Book Antiqua" panose="02040602050305030304" pitchFamily="18" charset="0"/>
              </a:rPr>
              <a:t>He rules the world with truth and grace,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makes the nations prove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the glories of His righteousness</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wonders of His love,</a:t>
            </a:r>
            <a:br>
              <a:rPr lang="en-US" sz="5400" dirty="0">
                <a:solidFill>
                  <a:schemeClr val="bg1"/>
                </a:solidFill>
                <a:latin typeface="Book Antiqua" panose="02040602050305030304" pitchFamily="18" charset="0"/>
              </a:rPr>
            </a:br>
            <a:r>
              <a:rPr lang="en-US" sz="5400" b="0" i="0" dirty="0">
                <a:solidFill>
                  <a:schemeClr val="bg1"/>
                </a:solidFill>
                <a:effectLst/>
                <a:latin typeface="Book Antiqua" panose="02040602050305030304" pitchFamily="18" charset="0"/>
              </a:rPr>
              <a:t>and wonders of His love,</a:t>
            </a:r>
          </a:p>
          <a:p>
            <a:pPr algn="ctr"/>
            <a:r>
              <a:rPr lang="en-US" sz="5400" b="0" i="0" dirty="0">
                <a:solidFill>
                  <a:schemeClr val="bg1"/>
                </a:solidFill>
                <a:effectLst/>
                <a:latin typeface="Book Antiqua" panose="02040602050305030304" pitchFamily="18" charset="0"/>
              </a:rPr>
              <a:t>and wonders</a:t>
            </a:r>
            <a:r>
              <a:rPr lang="en-US" sz="5400" dirty="0">
                <a:solidFill>
                  <a:schemeClr val="bg1"/>
                </a:solidFill>
                <a:latin typeface="Book Antiqua" panose="02040602050305030304" pitchFamily="18" charset="0"/>
              </a:rPr>
              <a:t>, </a:t>
            </a:r>
            <a:r>
              <a:rPr lang="en-US" sz="5400" b="0" i="0" dirty="0">
                <a:solidFill>
                  <a:schemeClr val="bg1"/>
                </a:solidFill>
                <a:effectLst/>
                <a:latin typeface="Book Antiqua" panose="02040602050305030304" pitchFamily="18" charset="0"/>
              </a:rPr>
              <a:t>wonders of His love.</a:t>
            </a:r>
            <a:endParaRPr lang="en-US" sz="5400" dirty="0">
              <a:solidFill>
                <a:schemeClr val="bg1"/>
              </a:solidFill>
              <a:latin typeface="Book Antiqua" panose="02040602050305030304" pitchFamily="18" charset="0"/>
            </a:endParaRPr>
          </a:p>
        </p:txBody>
      </p:sp>
      <p:pic>
        <p:nvPicPr>
          <p:cNvPr id="2" name="Picture 6" descr="Bethlehem Night Sky Loop | Vision 111 | WorshipHouse Media">
            <a:extLst>
              <a:ext uri="{FF2B5EF4-FFF2-40B4-BE49-F238E27FC236}">
                <a16:creationId xmlns:a16="http://schemas.microsoft.com/office/drawing/2014/main" id="{D0C91CE6-1D12-4A20-149C-F29A0CE2A36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4000" contrast="44000"/>
                    </a14:imgEffect>
                  </a14:imgLayer>
                </a14:imgProps>
              </a:ext>
              <a:ext uri="{28A0092B-C50C-407E-A947-70E740481C1C}">
                <a14:useLocalDpi xmlns:a14="http://schemas.microsoft.com/office/drawing/2010/main" val="0"/>
              </a:ext>
            </a:extLst>
          </a:blip>
          <a:srcRect l="57660" t="10301" r="881" b="23350"/>
          <a:stretch/>
        </p:blipFill>
        <p:spPr bwMode="auto">
          <a:xfrm>
            <a:off x="10438782" y="-182880"/>
            <a:ext cx="1953021" cy="2177157"/>
          </a:xfrm>
          <a:prstGeom prst="rect">
            <a:avLst/>
          </a:prstGeom>
          <a:ln>
            <a:noFill/>
          </a:ln>
          <a:effectLst>
            <a:outerShdw blurRad="292100" dist="139700" dir="2700000" algn="tl" rotWithShape="0">
              <a:srgbClr val="333333">
                <a:alpha val="65000"/>
              </a:srgbClr>
            </a:outerShdw>
            <a:softEdge rad="406327"/>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023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B3EE9-8BEC-6616-CD25-96E4D1E92110}"/>
            </a:ext>
          </a:extLst>
        </p:cNvPr>
        <p:cNvGrpSpPr/>
        <p:nvPr/>
      </p:nvGrpSpPr>
      <p:grpSpPr>
        <a:xfrm>
          <a:off x="0" y="0"/>
          <a:ext cx="0" cy="0"/>
          <a:chOff x="0" y="0"/>
          <a:chExt cx="0" cy="0"/>
        </a:xfrm>
      </p:grpSpPr>
      <p:pic>
        <p:nvPicPr>
          <p:cNvPr id="2" name="christmas_tree_wonderland_33470_h264_1920">
            <a:hlinkClick r:id="" action="ppaction://media"/>
            <a:extLst>
              <a:ext uri="{FF2B5EF4-FFF2-40B4-BE49-F238E27FC236}">
                <a16:creationId xmlns:a16="http://schemas.microsoft.com/office/drawing/2014/main" id="{2C5B5596-11AE-0C6E-8881-225E515959F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5792" y="-105104"/>
            <a:ext cx="12518988" cy="7041931"/>
          </a:xfrm>
          <a:prstGeom prst="rect">
            <a:avLst/>
          </a:prstGeom>
        </p:spPr>
      </p:pic>
      <p:sp>
        <p:nvSpPr>
          <p:cNvPr id="8" name="Rectangle 7">
            <a:extLst>
              <a:ext uri="{FF2B5EF4-FFF2-40B4-BE49-F238E27FC236}">
                <a16:creationId xmlns:a16="http://schemas.microsoft.com/office/drawing/2014/main" id="{2577F3DF-B9E9-57B8-CC4B-38F5DE434C29}"/>
              </a:ext>
            </a:extLst>
          </p:cNvPr>
          <p:cNvSpPr/>
          <p:nvPr/>
        </p:nvSpPr>
        <p:spPr>
          <a:xfrm>
            <a:off x="-185792" y="1127320"/>
            <a:ext cx="12518988" cy="3416320"/>
          </a:xfrm>
          <a:prstGeom prst="rect">
            <a:avLst/>
          </a:prstGeom>
          <a:solidFill>
            <a:srgbClr val="FF0000">
              <a:alpha val="51649"/>
            </a:srgbClr>
          </a:solidFill>
        </p:spPr>
        <p:txBody>
          <a:bodyPr wrap="square" lIns="91440" tIns="45720" rIns="91440" bIns="45720">
            <a:spAutoFit/>
          </a:bodyPr>
          <a:lstStyle/>
          <a:p>
            <a:pPr algn="ctr"/>
            <a:r>
              <a:rPr lang="en-US" sz="72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MERRY CHRISTMAS </a:t>
            </a:r>
          </a:p>
          <a:p>
            <a:pPr algn="ctr"/>
            <a:r>
              <a:rPr lang="en-US" sz="72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TO YOU AND </a:t>
            </a:r>
          </a:p>
          <a:p>
            <a:pPr algn="ctr"/>
            <a:r>
              <a:rPr lang="en-US" sz="72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ooper Black" panose="0208090404030B020404" pitchFamily="18" charset="77"/>
              </a:rPr>
              <a:t>YOUR FAMILY!</a:t>
            </a:r>
          </a:p>
        </p:txBody>
      </p:sp>
      <p:sp>
        <p:nvSpPr>
          <p:cNvPr id="9" name="Rectangle 8">
            <a:extLst>
              <a:ext uri="{FF2B5EF4-FFF2-40B4-BE49-F238E27FC236}">
                <a16:creationId xmlns:a16="http://schemas.microsoft.com/office/drawing/2014/main" id="{6706B985-EDBF-E70D-8813-68ECE21E3764}"/>
              </a:ext>
            </a:extLst>
          </p:cNvPr>
          <p:cNvSpPr/>
          <p:nvPr/>
        </p:nvSpPr>
        <p:spPr>
          <a:xfrm>
            <a:off x="-185792" y="4542525"/>
            <a:ext cx="12518988" cy="830997"/>
          </a:xfrm>
          <a:prstGeom prst="rect">
            <a:avLst/>
          </a:prstGeom>
          <a:solidFill>
            <a:schemeClr val="accent6">
              <a:lumMod val="75000"/>
              <a:alpha val="66000"/>
            </a:schemeClr>
          </a:solidFill>
        </p:spPr>
        <p:txBody>
          <a:bodyPr wrap="square" lIns="91440" tIns="45720" rIns="91440" bIns="45720">
            <a:spAutoFit/>
          </a:bodyPr>
          <a:lstStyle/>
          <a:p>
            <a:pPr algn="ctr"/>
            <a:r>
              <a:rPr lang="en-US" sz="4800" b="1" cap="none" spc="0" dirty="0">
                <a:ln w="9525">
                  <a:solidFill>
                    <a:schemeClr val="tx1"/>
                  </a:solidFill>
                  <a:prstDash val="solid"/>
                </a:ln>
                <a:solidFill>
                  <a:schemeClr val="bg1"/>
                </a:solidFill>
                <a:effectLst>
                  <a:outerShdw blurRad="50800" dist="38100" dir="2700000" algn="tl" rotWithShape="0">
                    <a:prstClr val="black">
                      <a:alpha val="40000"/>
                    </a:prstClr>
                  </a:outerShdw>
                </a:effectLst>
                <a:latin typeface="Chalkduster" panose="03050602040202020205" pitchFamily="66" charset="77"/>
              </a:rPr>
              <a:t>FROM SAINT JULIANA FAMILY</a:t>
            </a:r>
          </a:p>
        </p:txBody>
      </p:sp>
    </p:spTree>
    <p:extLst>
      <p:ext uri="{BB962C8B-B14F-4D97-AF65-F5344CB8AC3E}">
        <p14:creationId xmlns:p14="http://schemas.microsoft.com/office/powerpoint/2010/main" val="32047674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2483</TotalTime>
  <Words>4111</Words>
  <Application>Microsoft Macintosh PowerPoint</Application>
  <PresentationFormat>Widescreen</PresentationFormat>
  <Paragraphs>573</Paragraphs>
  <Slides>136</Slides>
  <Notes>1</Notes>
  <HiddenSlides>0</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136</vt:i4>
      </vt:variant>
    </vt:vector>
  </HeadingPairs>
  <TitlesOfParts>
    <vt:vector size="150" baseType="lpstr">
      <vt:lpstr>-apple-system</vt:lpstr>
      <vt:lpstr>Aptos</vt:lpstr>
      <vt:lpstr>Arial</vt:lpstr>
      <vt:lpstr>Baskerville Old Face</vt:lpstr>
      <vt:lpstr>Book Antiqua</vt:lpstr>
      <vt:lpstr>Calibri</vt:lpstr>
      <vt:lpstr>Calibri Light</vt:lpstr>
      <vt:lpstr>Cambria</vt:lpstr>
      <vt:lpstr>Chalkduster</vt:lpstr>
      <vt:lpstr>Cooper Black</vt:lpstr>
      <vt:lpstr>Engravers MT</vt:lpstr>
      <vt:lpstr>Roboto</vt:lpstr>
      <vt:lpstr>Times New Roman</vt:lpstr>
      <vt:lpstr>Office Theme</vt:lpstr>
      <vt:lpstr>PowerPoint Presentation</vt:lpstr>
      <vt:lpstr>PowerPoint Presentation</vt:lpstr>
      <vt:lpstr>PowerPoint Presentation</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First Reading  Isaiah 62: 1-5</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The Word of The Lord  Thanks  be to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Entrance Hymn   O Come All Ye Faithful</vt:lpstr>
      <vt:lpstr>Entrance Hymn   O Come All Ye Faithful</vt:lpstr>
      <vt:lpstr>Entrance Hymn   O Come All Ye Faithful</vt:lpstr>
      <vt:lpstr>Entrance Hymn   O Come All Ye Faithful</vt:lpstr>
      <vt:lpstr>Entrance Hymn   O Come All Ye Faithful</vt:lpstr>
      <vt:lpstr>PowerPoint Presentation</vt:lpstr>
      <vt:lpstr>PowerPoint Presentation</vt:lpstr>
      <vt:lpstr>PowerPoint Presentation</vt:lpstr>
      <vt:lpstr>PowerPoint Presentation</vt:lpstr>
      <vt:lpstr>PowerPoint Presentation</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Entrance Hymn   O Come All Ye Faithful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Nicene Creed</vt:lpstr>
      <vt:lpstr>Nicene Creed</vt:lpstr>
      <vt:lpstr>Nicene Creed</vt:lpstr>
      <vt:lpstr>Nicene Creed</vt:lpstr>
      <vt:lpstr>Nicene Creed</vt:lpstr>
      <vt:lpstr>Nicene Creed</vt:lpstr>
      <vt:lpstr>Nicene Creed</vt:lpstr>
      <vt:lpstr>Nicene Creed</vt:lpstr>
      <vt:lpstr> Prayers of the Faithful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Memorial Acclamation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Recessional  Hymn  Joy to the World George F Hanel 1658-1759</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Holy Spirit Catholic Church              Christmas Vigil Mass</dc:title>
  <dc:creator>Karen Zaremba</dc:creator>
  <cp:lastModifiedBy>Darren Matias</cp:lastModifiedBy>
  <cp:revision>81</cp:revision>
  <dcterms:created xsi:type="dcterms:W3CDTF">2020-11-20T16:44:39Z</dcterms:created>
  <dcterms:modified xsi:type="dcterms:W3CDTF">2024-12-24T17:14:34Z</dcterms:modified>
</cp:coreProperties>
</file>