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Lst>
  <p:notesMasterIdLst>
    <p:notesMasterId r:id="rId152"/>
  </p:notesMasterIdLst>
  <p:sldIdLst>
    <p:sldId id="4048" r:id="rId3"/>
    <p:sldId id="325" r:id="rId4"/>
    <p:sldId id="351" r:id="rId5"/>
    <p:sldId id="352" r:id="rId6"/>
    <p:sldId id="4387" r:id="rId7"/>
    <p:sldId id="4388" r:id="rId8"/>
    <p:sldId id="353" r:id="rId9"/>
    <p:sldId id="354" r:id="rId10"/>
    <p:sldId id="4385" r:id="rId11"/>
    <p:sldId id="4379" r:id="rId12"/>
    <p:sldId id="270" r:id="rId13"/>
    <p:sldId id="271" r:id="rId14"/>
    <p:sldId id="272" r:id="rId15"/>
    <p:sldId id="4380" r:id="rId16"/>
    <p:sldId id="274" r:id="rId17"/>
    <p:sldId id="4381" r:id="rId18"/>
    <p:sldId id="4382" r:id="rId19"/>
    <p:sldId id="4383" r:id="rId20"/>
    <p:sldId id="4384" r:id="rId21"/>
    <p:sldId id="264" r:id="rId22"/>
    <p:sldId id="4354" r:id="rId23"/>
    <p:sldId id="4355" r:id="rId24"/>
    <p:sldId id="4356" r:id="rId25"/>
    <p:sldId id="4357" r:id="rId26"/>
    <p:sldId id="4049" r:id="rId27"/>
    <p:sldId id="4050" r:id="rId28"/>
    <p:sldId id="4358" r:id="rId29"/>
    <p:sldId id="4359" r:id="rId30"/>
    <p:sldId id="300" r:id="rId31"/>
    <p:sldId id="2351" r:id="rId32"/>
    <p:sldId id="4051" r:id="rId33"/>
    <p:sldId id="4053" r:id="rId34"/>
    <p:sldId id="4055" r:id="rId35"/>
    <p:sldId id="4056" r:id="rId36"/>
    <p:sldId id="4058" r:id="rId37"/>
    <p:sldId id="308" r:id="rId38"/>
    <p:sldId id="2308" r:id="rId39"/>
    <p:sldId id="276" r:id="rId40"/>
    <p:sldId id="277" r:id="rId41"/>
    <p:sldId id="278" r:id="rId42"/>
    <p:sldId id="279" r:id="rId43"/>
    <p:sldId id="4376" r:id="rId44"/>
    <p:sldId id="281" r:id="rId45"/>
    <p:sldId id="2365" r:id="rId46"/>
    <p:sldId id="2366" r:id="rId47"/>
    <p:sldId id="2367" r:id="rId48"/>
    <p:sldId id="2492" r:id="rId49"/>
    <p:sldId id="2368" r:id="rId50"/>
    <p:sldId id="2369" r:id="rId51"/>
    <p:sldId id="2493" r:id="rId52"/>
    <p:sldId id="2372" r:id="rId53"/>
    <p:sldId id="303" r:id="rId54"/>
    <p:sldId id="280" r:id="rId55"/>
    <p:sldId id="2511" r:id="rId56"/>
    <p:sldId id="312" r:id="rId57"/>
    <p:sldId id="2512" r:id="rId58"/>
    <p:sldId id="313" r:id="rId59"/>
    <p:sldId id="2513" r:id="rId60"/>
    <p:sldId id="2376" r:id="rId61"/>
    <p:sldId id="2514" r:id="rId62"/>
    <p:sldId id="2499" r:id="rId63"/>
    <p:sldId id="2515" r:id="rId64"/>
    <p:sldId id="309" r:id="rId65"/>
    <p:sldId id="2424" r:id="rId66"/>
    <p:sldId id="2425" r:id="rId67"/>
    <p:sldId id="2426" r:id="rId68"/>
    <p:sldId id="2430" r:id="rId69"/>
    <p:sldId id="374" r:id="rId70"/>
    <p:sldId id="273" r:id="rId71"/>
    <p:sldId id="315" r:id="rId72"/>
    <p:sldId id="2433" r:id="rId73"/>
    <p:sldId id="4377" r:id="rId74"/>
    <p:sldId id="304" r:id="rId75"/>
    <p:sldId id="305" r:id="rId76"/>
    <p:sldId id="306" r:id="rId77"/>
    <p:sldId id="307" r:id="rId78"/>
    <p:sldId id="4378" r:id="rId79"/>
    <p:sldId id="2434" r:id="rId80"/>
    <p:sldId id="2435" r:id="rId81"/>
    <p:sldId id="2436" r:id="rId82"/>
    <p:sldId id="2437" r:id="rId83"/>
    <p:sldId id="2501" r:id="rId84"/>
    <p:sldId id="2438" r:id="rId85"/>
    <p:sldId id="2502" r:id="rId86"/>
    <p:sldId id="2439" r:id="rId87"/>
    <p:sldId id="2440" r:id="rId88"/>
    <p:sldId id="2441" r:id="rId89"/>
    <p:sldId id="2442" r:id="rId90"/>
    <p:sldId id="2503" r:id="rId91"/>
    <p:sldId id="2455" r:id="rId92"/>
    <p:sldId id="562" r:id="rId93"/>
    <p:sldId id="563" r:id="rId94"/>
    <p:sldId id="552" r:id="rId95"/>
    <p:sldId id="564" r:id="rId96"/>
    <p:sldId id="565" r:id="rId97"/>
    <p:sldId id="566" r:id="rId98"/>
    <p:sldId id="567" r:id="rId99"/>
    <p:sldId id="568" r:id="rId100"/>
    <p:sldId id="2347" r:id="rId101"/>
    <p:sldId id="366" r:id="rId102"/>
    <p:sldId id="4361" r:id="rId103"/>
    <p:sldId id="2552" r:id="rId104"/>
    <p:sldId id="2553" r:id="rId105"/>
    <p:sldId id="2554" r:id="rId106"/>
    <p:sldId id="4352" r:id="rId107"/>
    <p:sldId id="4353" r:id="rId108"/>
    <p:sldId id="321" r:id="rId109"/>
    <p:sldId id="4362" r:id="rId110"/>
    <p:sldId id="2335" r:id="rId111"/>
    <p:sldId id="485" r:id="rId112"/>
    <p:sldId id="275" r:id="rId113"/>
    <p:sldId id="486" r:id="rId114"/>
    <p:sldId id="408" r:id="rId115"/>
    <p:sldId id="4363" r:id="rId116"/>
    <p:sldId id="4364" r:id="rId117"/>
    <p:sldId id="4365" r:id="rId118"/>
    <p:sldId id="4366" r:id="rId119"/>
    <p:sldId id="4367" r:id="rId120"/>
    <p:sldId id="868" r:id="rId121"/>
    <p:sldId id="4374" r:id="rId122"/>
    <p:sldId id="4368" r:id="rId123"/>
    <p:sldId id="2475" r:id="rId124"/>
    <p:sldId id="4062" r:id="rId125"/>
    <p:sldId id="2495" r:id="rId126"/>
    <p:sldId id="4064" r:id="rId127"/>
    <p:sldId id="4063" r:id="rId128"/>
    <p:sldId id="4373" r:id="rId129"/>
    <p:sldId id="4066" r:id="rId130"/>
    <p:sldId id="2283" r:id="rId131"/>
    <p:sldId id="2282" r:id="rId132"/>
    <p:sldId id="2286" r:id="rId133"/>
    <p:sldId id="4340" r:id="rId134"/>
    <p:sldId id="4114" r:id="rId135"/>
    <p:sldId id="4341" r:id="rId136"/>
    <p:sldId id="4342" r:id="rId137"/>
    <p:sldId id="4343" r:id="rId138"/>
    <p:sldId id="4372" r:id="rId139"/>
    <p:sldId id="4370" r:id="rId140"/>
    <p:sldId id="2536" r:id="rId141"/>
    <p:sldId id="4346" r:id="rId142"/>
    <p:sldId id="4371" r:id="rId143"/>
    <p:sldId id="4347" r:id="rId144"/>
    <p:sldId id="4375" r:id="rId145"/>
    <p:sldId id="362" r:id="rId146"/>
    <p:sldId id="2483" r:id="rId147"/>
    <p:sldId id="2532" r:id="rId148"/>
    <p:sldId id="4350" r:id="rId149"/>
    <p:sldId id="2533" r:id="rId150"/>
    <p:sldId id="319" r:id="rId1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5A4A"/>
    <a:srgbClr val="155E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51" autoAdjust="0"/>
    <p:restoredTop sz="86395" autoAdjust="0"/>
  </p:normalViewPr>
  <p:slideViewPr>
    <p:cSldViewPr snapToGrid="0">
      <p:cViewPr varScale="1">
        <p:scale>
          <a:sx n="88" d="100"/>
          <a:sy n="88" d="100"/>
        </p:scale>
        <p:origin x="192" y="648"/>
      </p:cViewPr>
      <p:guideLst/>
    </p:cSldViewPr>
  </p:slideViewPr>
  <p:outlineViewPr>
    <p:cViewPr>
      <p:scale>
        <a:sx n="33" d="100"/>
        <a:sy n="33" d="100"/>
      </p:scale>
      <p:origin x="0" y="-45368"/>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theme" Target="theme/theme1.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presProps" Target="pres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viewProps" Target="viewProp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5A8987-B9A5-B949-99A5-8D56067F0398}" type="datetimeFigureOut">
              <a:rPr lang="en-US" smtClean="0"/>
              <a:t>12/24/24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E0D336-3BF6-4247-8325-FFA15C8509FE}" type="slidenum">
              <a:rPr lang="en-US" smtClean="0"/>
              <a:t>‹#›</a:t>
            </a:fld>
            <a:endParaRPr lang="en-US"/>
          </a:p>
        </p:txBody>
      </p:sp>
    </p:spTree>
    <p:extLst>
      <p:ext uri="{BB962C8B-B14F-4D97-AF65-F5344CB8AC3E}">
        <p14:creationId xmlns:p14="http://schemas.microsoft.com/office/powerpoint/2010/main" val="3158655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72EBE9-2766-0E4C-8440-547AF889C4F3}" type="slidenum">
              <a:rPr lang="en-US" smtClean="0"/>
              <a:t>1</a:t>
            </a:fld>
            <a:endParaRPr lang="en-US"/>
          </a:p>
        </p:txBody>
      </p:sp>
    </p:spTree>
    <p:extLst>
      <p:ext uri="{BB962C8B-B14F-4D97-AF65-F5344CB8AC3E}">
        <p14:creationId xmlns:p14="http://schemas.microsoft.com/office/powerpoint/2010/main" val="1998341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g2d73a7fa022_0_10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6" name="Google Shape;1096;g2d73a7fa022_0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p:cNvGrpSpPr/>
        <p:nvPr/>
      </p:nvGrpSpPr>
      <p:grpSpPr>
        <a:xfrm>
          <a:off x="0" y="0"/>
          <a:ext cx="0" cy="0"/>
          <a:chOff x="0" y="0"/>
          <a:chExt cx="0" cy="0"/>
        </a:xfrm>
      </p:grpSpPr>
      <p:sp>
        <p:nvSpPr>
          <p:cNvPr id="1101" name="Google Shape;1101;g2d73a7fa022_0_1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2" name="Google Shape;1102;g2d73a7fa022_0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a:extLst>
            <a:ext uri="{FF2B5EF4-FFF2-40B4-BE49-F238E27FC236}">
              <a16:creationId xmlns:a16="http://schemas.microsoft.com/office/drawing/2014/main" id="{B8E90498-50B4-D55B-9561-AFC69A917884}"/>
            </a:ext>
          </a:extLst>
        </p:cNvPr>
        <p:cNvGrpSpPr/>
        <p:nvPr/>
      </p:nvGrpSpPr>
      <p:grpSpPr>
        <a:xfrm>
          <a:off x="0" y="0"/>
          <a:ext cx="0" cy="0"/>
          <a:chOff x="0" y="0"/>
          <a:chExt cx="0" cy="0"/>
        </a:xfrm>
      </p:grpSpPr>
      <p:sp>
        <p:nvSpPr>
          <p:cNvPr id="1095" name="Google Shape;1095;g2d73a7fa022_0_104:notes">
            <a:extLst>
              <a:ext uri="{FF2B5EF4-FFF2-40B4-BE49-F238E27FC236}">
                <a16:creationId xmlns:a16="http://schemas.microsoft.com/office/drawing/2014/main" id="{F4FE6DCE-C60F-1C7D-D42F-51DCD72748A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6" name="Google Shape;1096;g2d73a7fa022_0_104:notes">
            <a:extLst>
              <a:ext uri="{FF2B5EF4-FFF2-40B4-BE49-F238E27FC236}">
                <a16:creationId xmlns:a16="http://schemas.microsoft.com/office/drawing/2014/main" id="{838F9EE7-4B73-5A20-9146-87EBC29F6A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4697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a:extLst>
            <a:ext uri="{FF2B5EF4-FFF2-40B4-BE49-F238E27FC236}">
              <a16:creationId xmlns:a16="http://schemas.microsoft.com/office/drawing/2014/main" id="{71ED0144-021A-5E1D-032F-73810D93121D}"/>
            </a:ext>
          </a:extLst>
        </p:cNvPr>
        <p:cNvGrpSpPr/>
        <p:nvPr/>
      </p:nvGrpSpPr>
      <p:grpSpPr>
        <a:xfrm>
          <a:off x="0" y="0"/>
          <a:ext cx="0" cy="0"/>
          <a:chOff x="0" y="0"/>
          <a:chExt cx="0" cy="0"/>
        </a:xfrm>
      </p:grpSpPr>
      <p:sp>
        <p:nvSpPr>
          <p:cNvPr id="1101" name="Google Shape;1101;g2d73a7fa022_0_109:notes">
            <a:extLst>
              <a:ext uri="{FF2B5EF4-FFF2-40B4-BE49-F238E27FC236}">
                <a16:creationId xmlns:a16="http://schemas.microsoft.com/office/drawing/2014/main" id="{6571DC77-0C57-4023-6CB3-4652A477201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2" name="Google Shape;1102;g2d73a7fa022_0_109:notes">
            <a:extLst>
              <a:ext uri="{FF2B5EF4-FFF2-40B4-BE49-F238E27FC236}">
                <a16:creationId xmlns:a16="http://schemas.microsoft.com/office/drawing/2014/main" id="{911757F1-3BF9-160A-F0C2-9949F0BA22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020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g2d73a7fa022_0_1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7" name="Google Shape;1107;g2d73a7fa022_0_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0"/>
        <p:cNvGrpSpPr/>
        <p:nvPr/>
      </p:nvGrpSpPr>
      <p:grpSpPr>
        <a:xfrm>
          <a:off x="0" y="0"/>
          <a:ext cx="0" cy="0"/>
          <a:chOff x="0" y="0"/>
          <a:chExt cx="0" cy="0"/>
        </a:xfrm>
      </p:grpSpPr>
      <p:sp>
        <p:nvSpPr>
          <p:cNvPr id="1111" name="Google Shape;1111;g2d73a7fa022_0_1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2" name="Google Shape;1112;g2d73a7fa022_0_1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E0D336-3BF6-4247-8325-FFA15C8509FE}" type="slidenum">
              <a:rPr lang="en-US" smtClean="0"/>
              <a:t>67</a:t>
            </a:fld>
            <a:endParaRPr lang="en-US"/>
          </a:p>
        </p:txBody>
      </p:sp>
    </p:spTree>
    <p:extLst>
      <p:ext uri="{BB962C8B-B14F-4D97-AF65-F5344CB8AC3E}">
        <p14:creationId xmlns:p14="http://schemas.microsoft.com/office/powerpoint/2010/main" val="632577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B2889-1445-FBF2-8B79-FAD016E55B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239148-411E-E794-31EA-6D5CF9193A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7FF7CF-1130-651F-A4D4-79AE384CB6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C9F02E-E7AB-B5E1-7304-4863F2FAD848}"/>
              </a:ext>
            </a:extLst>
          </p:cNvPr>
          <p:cNvSpPr>
            <a:spLocks noGrp="1"/>
          </p:cNvSpPr>
          <p:nvPr>
            <p:ph type="sldNum" sz="quarter" idx="5"/>
          </p:nvPr>
        </p:nvSpPr>
        <p:spPr/>
        <p:txBody>
          <a:bodyPr/>
          <a:lstStyle/>
          <a:p>
            <a:fld id="{546471CD-F9DC-4DDF-B59F-C91993E48FE3}" type="slidenum">
              <a:rPr lang="en-US" smtClean="0"/>
              <a:pPr/>
              <a:t>106</a:t>
            </a:fld>
            <a:endParaRPr lang="en-US"/>
          </a:p>
        </p:txBody>
      </p:sp>
    </p:spTree>
    <p:extLst>
      <p:ext uri="{BB962C8B-B14F-4D97-AF65-F5344CB8AC3E}">
        <p14:creationId xmlns:p14="http://schemas.microsoft.com/office/powerpoint/2010/main" val="4246470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33278-8784-4A31-AF98-EC4B5A4618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457C3C-CDB6-43DF-ADED-E3ED89310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BF1D42-BED2-4920-97E2-8CBAFD339C4E}"/>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5" name="Footer Placeholder 4">
            <a:extLst>
              <a:ext uri="{FF2B5EF4-FFF2-40B4-BE49-F238E27FC236}">
                <a16:creationId xmlns:a16="http://schemas.microsoft.com/office/drawing/2014/main" id="{08D1F22F-3EFC-462C-BA59-21A43AE723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83ABD3-6FAD-4E3B-B09D-2797601D13E0}"/>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1322664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9A5D-B131-48B8-95A6-FE7350ABFB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9944B8-093E-4444-A1CC-F39BB9890C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82DBEA-0535-4338-81AD-DC50CE4F9032}"/>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5" name="Footer Placeholder 4">
            <a:extLst>
              <a:ext uri="{FF2B5EF4-FFF2-40B4-BE49-F238E27FC236}">
                <a16:creationId xmlns:a16="http://schemas.microsoft.com/office/drawing/2014/main" id="{7E38088F-8EED-434A-891F-D28015C8EB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E50E16-9493-496E-A223-40767925B3C1}"/>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2197396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6EC78-96FA-4F68-8145-7202A8D45F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AF5902-9A3B-44BA-A7B0-5A1BB0FD88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71971A-1485-4006-9B05-D35C1DA20DC5}"/>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5" name="Footer Placeholder 4">
            <a:extLst>
              <a:ext uri="{FF2B5EF4-FFF2-40B4-BE49-F238E27FC236}">
                <a16:creationId xmlns:a16="http://schemas.microsoft.com/office/drawing/2014/main" id="{C67FDD45-3FCB-47E7-B1B2-56444FCAE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8EA1E8-8D03-4DD7-87B9-4E8D823E8F07}"/>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3137021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88CB7-79F1-4254-9D4D-BA7E9FD371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E56F39-F573-457F-B09D-D328915A27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81AC97-7522-4799-94C5-6D94A4C6C2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B15C38-208C-41CD-894F-44BB1CA6F5BE}"/>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6" name="Footer Placeholder 5">
            <a:extLst>
              <a:ext uri="{FF2B5EF4-FFF2-40B4-BE49-F238E27FC236}">
                <a16:creationId xmlns:a16="http://schemas.microsoft.com/office/drawing/2014/main" id="{A7050AA0-4983-4376-B4EC-D0EC9C336A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966257-DE9C-4FBE-A4BA-476CEB0BA522}"/>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2567733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22451-F574-4652-B439-FD7741D3811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1FA959-F37A-4C61-AAD0-E3BCD03DC6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955FEF-4EEA-4671-A192-7F0DC56456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12E337-5164-49F3-BC5A-78B9CA22F6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E174C4-757A-4DCB-9D90-CB5FFE5B65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A3DA6C-10A1-4B6A-AC83-5F2F5605BA4D}"/>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8" name="Footer Placeholder 7">
            <a:extLst>
              <a:ext uri="{FF2B5EF4-FFF2-40B4-BE49-F238E27FC236}">
                <a16:creationId xmlns:a16="http://schemas.microsoft.com/office/drawing/2014/main" id="{E97E4B1C-F38D-45F9-9539-2BB0D008AC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33A6D2-A14A-4531-88D7-BBE30A7778C4}"/>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3057803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EEE1-9719-4FE5-A75D-34C18F660E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73B54F-67B1-40DD-B84D-9BF0160C738D}"/>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4" name="Footer Placeholder 3">
            <a:extLst>
              <a:ext uri="{FF2B5EF4-FFF2-40B4-BE49-F238E27FC236}">
                <a16:creationId xmlns:a16="http://schemas.microsoft.com/office/drawing/2014/main" id="{DEF7FEEC-1B96-42FB-9184-3599CABA6C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2ECF1A-DD77-4449-8125-5D90659AAB13}"/>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283223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6F054A-2D07-4980-B7F1-E1A5F8B70E82}"/>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3" name="Footer Placeholder 2">
            <a:extLst>
              <a:ext uri="{FF2B5EF4-FFF2-40B4-BE49-F238E27FC236}">
                <a16:creationId xmlns:a16="http://schemas.microsoft.com/office/drawing/2014/main" id="{62FA09AD-E366-47FC-B240-E2B5ED5257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989501-47F4-4478-A3C0-2C13B711FBB1}"/>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1190501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679D9-56D4-4488-B4C6-90A8C48BBD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4B4B25A-E77D-4F90-A5DA-7263A0ED4E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288FC7-0CEA-4E79-A9E1-6BA0E8F14A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A29845-6013-4030-B487-A28BE54F3452}"/>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6" name="Footer Placeholder 5">
            <a:extLst>
              <a:ext uri="{FF2B5EF4-FFF2-40B4-BE49-F238E27FC236}">
                <a16:creationId xmlns:a16="http://schemas.microsoft.com/office/drawing/2014/main" id="{95DEE923-6FA0-457E-A57B-532D566465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B030B5-3FAE-4220-BD94-3F9C972678B7}"/>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1141737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1A946-FE2C-4D74-B0A9-38EAD153FA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03342A-1529-4DB4-9C30-812A1C3023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96B41E6-8F6E-4B23-8CB4-2508767EAB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302D7B-1BF0-47DC-B382-F872F9EA7E0D}"/>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6" name="Footer Placeholder 5">
            <a:extLst>
              <a:ext uri="{FF2B5EF4-FFF2-40B4-BE49-F238E27FC236}">
                <a16:creationId xmlns:a16="http://schemas.microsoft.com/office/drawing/2014/main" id="{FA085542-FED1-40C3-9D95-EBE9B9941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B6752C-171A-4F1F-BBF5-AFB2E9023F24}"/>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3043896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757C5-14F1-499A-ADCC-38A8FDD783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11BC0E-EF0B-4DB4-81D2-7EF3CF97AA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5168CC-EF0F-48F0-A399-7D4942D716B3}"/>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5" name="Footer Placeholder 4">
            <a:extLst>
              <a:ext uri="{FF2B5EF4-FFF2-40B4-BE49-F238E27FC236}">
                <a16:creationId xmlns:a16="http://schemas.microsoft.com/office/drawing/2014/main" id="{9A625245-94A1-44C5-8D49-41D9EDC6D8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880023-A82B-45E5-A4DF-38C6F6CD0FF5}"/>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2245910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6421A4-7D8F-49E0-8533-6C780147CF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562514-9180-4A2D-BDB6-34E4D4BBED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04FCA9-7121-4ACD-AA17-DADB46EBC282}"/>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5" name="Footer Placeholder 4">
            <a:extLst>
              <a:ext uri="{FF2B5EF4-FFF2-40B4-BE49-F238E27FC236}">
                <a16:creationId xmlns:a16="http://schemas.microsoft.com/office/drawing/2014/main" id="{828C34DB-E2B3-499F-90E6-59250A3BB4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0791D4-6A80-44E7-BE86-3BD1974B9358}"/>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2884125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1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86550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sp>
        <p:nvSpPr>
          <p:cNvPr id="20" name="Google Shape;20;p1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1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1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07410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5"/>
        <p:cNvGrpSpPr/>
        <p:nvPr/>
      </p:nvGrpSpPr>
      <p:grpSpPr>
        <a:xfrm>
          <a:off x="0" y="0"/>
          <a:ext cx="0" cy="0"/>
          <a:chOff x="0" y="0"/>
          <a:chExt cx="0" cy="0"/>
        </a:xfrm>
      </p:grpSpPr>
      <p:sp>
        <p:nvSpPr>
          <p:cNvPr id="26" name="Google Shape;26;p1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8" name="Google Shape;28;p1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46260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13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3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1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5438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1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69206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13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3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1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745755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1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155501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1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37095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1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36"/>
          <p:cNvSpPr>
            <a:spLocks noGrp="1"/>
          </p:cNvSpPr>
          <p:nvPr>
            <p:ph type="pic" idx="2"/>
          </p:nvPr>
        </p:nvSpPr>
        <p:spPr>
          <a:xfrm>
            <a:off x="5183188" y="987425"/>
            <a:ext cx="6172200" cy="4873625"/>
          </a:xfrm>
          <a:prstGeom prst="rect">
            <a:avLst/>
          </a:prstGeom>
          <a:noFill/>
          <a:ln>
            <a:noFill/>
          </a:ln>
        </p:spPr>
      </p:sp>
      <p:sp>
        <p:nvSpPr>
          <p:cNvPr id="68" name="Google Shape;68;p1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2642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1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709776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1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27206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6C9770-C784-4674-BB74-9F6A5B2C47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4929F7-F338-4383-AA54-B5F8C7FB2B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7DE326-BD1E-4F20-96CA-62A94ABCE5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178577-9FDB-466D-9C15-E9854C17EE3F}" type="datetimeFigureOut">
              <a:rPr lang="en-US" smtClean="0"/>
              <a:t>12/24/24</a:t>
            </a:fld>
            <a:endParaRPr lang="en-US"/>
          </a:p>
        </p:txBody>
      </p:sp>
      <p:sp>
        <p:nvSpPr>
          <p:cNvPr id="5" name="Footer Placeholder 4">
            <a:extLst>
              <a:ext uri="{FF2B5EF4-FFF2-40B4-BE49-F238E27FC236}">
                <a16:creationId xmlns:a16="http://schemas.microsoft.com/office/drawing/2014/main" id="{CEFA22DE-7EBC-4D50-BF5D-B4E4EC9A16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8936F1-194F-411A-88BC-A0150CAF3E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37051-E68C-4377-A16F-D2D6623B4A19}" type="slidenum">
              <a:rPr lang="en-US" smtClean="0"/>
              <a:t>‹#›</a:t>
            </a:fld>
            <a:endParaRPr lang="en-US"/>
          </a:p>
        </p:txBody>
      </p:sp>
    </p:spTree>
    <p:extLst>
      <p:ext uri="{BB962C8B-B14F-4D97-AF65-F5344CB8AC3E}">
        <p14:creationId xmlns:p14="http://schemas.microsoft.com/office/powerpoint/2010/main" val="1678324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27430833"/>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hyperlink" Target="https://unsplash.com/@shimikumi32?utm_source=unsplash&amp;utm_medium=referral&amp;utm_content=creditCopyText" TargetMode="External"/><Relationship Id="rId2" Type="http://schemas.openxmlformats.org/officeDocument/2006/relationships/image" Target="../media/image12.jpeg"/><Relationship Id="rId1" Type="http://schemas.openxmlformats.org/officeDocument/2006/relationships/slideLayout" Target="../slideLayouts/slideLayout8.xml"/><Relationship Id="rId4" Type="http://schemas.openxmlformats.org/officeDocument/2006/relationships/hyperlink" Target="https://unsplash.com/s/photos/blue-sky?utm_source=unsplash&amp;utm_medium=referral&amp;utm_content=creditCopyText"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bible.usccb.org/bible/isaiah/56?1" TargetMode="External"/><Relationship Id="rId2" Type="http://schemas.openxmlformats.org/officeDocument/2006/relationships/image" Target="../media/image12.jpeg"/><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hyperlink" Target="https://bible.usccb.org/bible/Isaiah/35?1"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5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bible.usccb.org/bible/psalms/96?1" TargetMode="Externa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bible.usccb.org/bible/psalms/96?1"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bible.usccb.org/bible/psalms/96?1"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bible.usccb.org/bible/psalms/96?1" TargetMode="Externa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bible.usccb.org/bible/psalms/96?1" TargetMode="Externa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bible.usccb.org/bible/psalms/96?1" TargetMode="Externa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hyperlink" Target="https://bible.usccb.org/bible/acts/13?16#52013016" TargetMode="External"/><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6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hyperlink" Target="https://bible.usccb.org/bible/matthew/1?1" TargetMode="External"/><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8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8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8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1.png"/><Relationship Id="rId4" Type="http://schemas.microsoft.com/office/2007/relationships/hdphoto" Target="../media/hdphoto2.wdp"/></Relationships>
</file>

<file path=ppt/slides/_rels/slide10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0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0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0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8.xml"/><Relationship Id="rId4" Type="http://schemas.microsoft.com/office/2007/relationships/hdphoto" Target="../media/hdphoto3.wdp"/></Relationships>
</file>

<file path=ppt/slides/_rels/slide10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8.xml"/><Relationship Id="rId4" Type="http://schemas.microsoft.com/office/2007/relationships/hdphoto" Target="../media/hdphoto3.wdp"/></Relationships>
</file>

<file path=ppt/slides/_rels/slide11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8.xml"/><Relationship Id="rId4" Type="http://schemas.openxmlformats.org/officeDocument/2006/relationships/image" Target="../media/image34.jpeg"/></Relationships>
</file>

<file path=ppt/slides/_rels/slide11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8.xml"/><Relationship Id="rId6" Type="http://schemas.openxmlformats.org/officeDocument/2006/relationships/image" Target="../media/image39.jpeg"/><Relationship Id="rId11" Type="http://schemas.openxmlformats.org/officeDocument/2006/relationships/image" Target="../media/image44.png"/><Relationship Id="rId5" Type="http://schemas.openxmlformats.org/officeDocument/2006/relationships/image" Target="../media/image38.jpeg"/><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s>
</file>

<file path=ppt/slides/_rels/slide1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8.pn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8.pn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8.pn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4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10" name="Picture 2" descr="silhouette of trees">
            <a:extLst>
              <a:ext uri="{FF2B5EF4-FFF2-40B4-BE49-F238E27FC236}">
                <a16:creationId xmlns:a16="http://schemas.microsoft.com/office/drawing/2014/main" id="{C57B23D5-11CB-1D2A-F342-3E8FF6D7CBD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31E2F5F-C923-3FEE-5AD5-BC844E266339}"/>
              </a:ext>
            </a:extLst>
          </p:cNvPr>
          <p:cNvPicPr>
            <a:picLocks noChangeAspect="1"/>
          </p:cNvPicPr>
          <p:nvPr/>
        </p:nvPicPr>
        <p:blipFill rotWithShape="1">
          <a:blip r:embed="rId5"/>
          <a:srcRect l="50827" t="62522" r="32125" b="15863"/>
          <a:stretch/>
        </p:blipFill>
        <p:spPr>
          <a:xfrm>
            <a:off x="181154" y="389844"/>
            <a:ext cx="5571422" cy="4168723"/>
          </a:xfrm>
          <a:prstGeom prst="rect">
            <a:avLst/>
          </a:prstGeom>
        </p:spPr>
      </p:pic>
      <p:pic>
        <p:nvPicPr>
          <p:cNvPr id="12" name="Picture 11">
            <a:extLst>
              <a:ext uri="{FF2B5EF4-FFF2-40B4-BE49-F238E27FC236}">
                <a16:creationId xmlns:a16="http://schemas.microsoft.com/office/drawing/2014/main" id="{252694C4-E2BE-1DB8-2AA1-98F5FF83A717}"/>
              </a:ext>
            </a:extLst>
          </p:cNvPr>
          <p:cNvPicPr>
            <a:picLocks noChangeAspect="1"/>
          </p:cNvPicPr>
          <p:nvPr/>
        </p:nvPicPr>
        <p:blipFill rotWithShape="1">
          <a:blip r:embed="rId5"/>
          <a:srcRect t="17100" r="73712" b="66244"/>
          <a:stretch/>
        </p:blipFill>
        <p:spPr>
          <a:xfrm>
            <a:off x="181154" y="4223076"/>
            <a:ext cx="5571422" cy="2351346"/>
          </a:xfrm>
          <a:prstGeom prst="rect">
            <a:avLst/>
          </a:prstGeom>
        </p:spPr>
      </p:pic>
      <p:sp>
        <p:nvSpPr>
          <p:cNvPr id="4" name="TextBox 3">
            <a:extLst>
              <a:ext uri="{FF2B5EF4-FFF2-40B4-BE49-F238E27FC236}">
                <a16:creationId xmlns:a16="http://schemas.microsoft.com/office/drawing/2014/main" id="{75C8CA42-93D5-D835-0907-B6CD50E27DF6}"/>
              </a:ext>
            </a:extLst>
          </p:cNvPr>
          <p:cNvSpPr txBox="1"/>
          <p:nvPr/>
        </p:nvSpPr>
        <p:spPr>
          <a:xfrm>
            <a:off x="-188242" y="6005117"/>
            <a:ext cx="6103088" cy="584775"/>
          </a:xfrm>
          <a:prstGeom prst="rect">
            <a:avLst/>
          </a:prstGeom>
          <a:noFill/>
        </p:spPr>
        <p:txBody>
          <a:bodyPr wrap="square">
            <a:spAutoFit/>
          </a:bodyPr>
          <a:lstStyle/>
          <a:p>
            <a:pPr algn="ctr"/>
            <a:r>
              <a:rPr lang="en-US" sz="3200" b="1" i="1" dirty="0">
                <a:solidFill>
                  <a:schemeClr val="bg1"/>
                </a:solidFill>
                <a:latin typeface="Book Antiqua" panose="02040602050305030304" pitchFamily="18" charset="0"/>
              </a:rPr>
              <a:t> Dec. 24, 2024</a:t>
            </a:r>
          </a:p>
        </p:txBody>
      </p:sp>
      <p:pic>
        <p:nvPicPr>
          <p:cNvPr id="3" name="Picture 4" descr="From My Heart To Yours | Star of bethlehem, Holy night, Christmas star">
            <a:extLst>
              <a:ext uri="{FF2B5EF4-FFF2-40B4-BE49-F238E27FC236}">
                <a16:creationId xmlns:a16="http://schemas.microsoft.com/office/drawing/2014/main" id="{FCE8329B-6896-D08F-DC78-1EF9745BB65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79000"/>
                    </a14:imgEffect>
                  </a14:imgLayer>
                </a14:imgProps>
              </a:ext>
              <a:ext uri="{28A0092B-C50C-407E-A947-70E740481C1C}">
                <a14:useLocalDpi xmlns:a14="http://schemas.microsoft.com/office/drawing/2010/main" val="0"/>
              </a:ext>
            </a:extLst>
          </a:blip>
          <a:srcRect/>
          <a:stretch>
            <a:fillRect/>
          </a:stretch>
        </p:blipFill>
        <p:spPr bwMode="auto">
          <a:xfrm>
            <a:off x="6078761" y="389844"/>
            <a:ext cx="5949322" cy="383323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AFE375C-B0E1-8B27-FCF7-33198215F386}"/>
              </a:ext>
            </a:extLst>
          </p:cNvPr>
          <p:cNvSpPr txBox="1"/>
          <p:nvPr/>
        </p:nvSpPr>
        <p:spPr>
          <a:xfrm>
            <a:off x="6121971" y="4244587"/>
            <a:ext cx="5888875" cy="2308324"/>
          </a:xfrm>
          <a:prstGeom prst="rect">
            <a:avLst/>
          </a:prstGeom>
          <a:solidFill>
            <a:schemeClr val="bg1">
              <a:alpha val="32000"/>
            </a:schemeClr>
          </a:solidFill>
        </p:spPr>
        <p:txBody>
          <a:bodyPr wrap="square" rtlCol="0">
            <a:spAutoFit/>
          </a:bodyPr>
          <a:lstStyle/>
          <a:p>
            <a:pPr algn="ctr"/>
            <a:r>
              <a:rPr lang="en-US" sz="3600" b="1" dirty="0">
                <a:solidFill>
                  <a:schemeClr val="bg1"/>
                </a:solidFill>
                <a:latin typeface="Engravers MT" panose="02090707080505020304" pitchFamily="18" charset="77"/>
              </a:rPr>
              <a:t>The Nativity of The Lord</a:t>
            </a:r>
          </a:p>
          <a:p>
            <a:pPr algn="ctr"/>
            <a:r>
              <a:rPr lang="en-US" sz="3600" b="1" dirty="0">
                <a:solidFill>
                  <a:schemeClr val="bg1"/>
                </a:solidFill>
                <a:latin typeface="Engravers MT" panose="02090707080505020304" pitchFamily="18" charset="77"/>
              </a:rPr>
              <a:t>Christmas</a:t>
            </a:r>
          </a:p>
          <a:p>
            <a:pPr algn="ctr"/>
            <a:r>
              <a:rPr lang="en-US" sz="3600" b="1" i="1" dirty="0">
                <a:solidFill>
                  <a:schemeClr val="bg1"/>
                </a:solidFill>
                <a:latin typeface="Book Antiqua" panose="02040602050305030304" pitchFamily="18" charset="0"/>
              </a:rPr>
              <a:t> Night Holy Mass</a:t>
            </a:r>
          </a:p>
        </p:txBody>
      </p:sp>
    </p:spTree>
    <p:extLst>
      <p:ext uri="{BB962C8B-B14F-4D97-AF65-F5344CB8AC3E}">
        <p14:creationId xmlns:p14="http://schemas.microsoft.com/office/powerpoint/2010/main" val="1184388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C8414B1D-2D58-48B6-995D-7E617F82B5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86"/>
            <a:ext cx="12192000" cy="6863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62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sp>
        <p:nvSpPr>
          <p:cNvPr id="1098" name="Google Shape;1098;g2d73a7fa022_0_104"/>
          <p:cNvSpPr txBox="1"/>
          <p:nvPr/>
        </p:nvSpPr>
        <p:spPr>
          <a:xfrm>
            <a:off x="2505635" y="277906"/>
            <a:ext cx="7180800" cy="10158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1" i="0" u="none" strike="noStrike" kern="0" cap="none" spc="0" normalizeH="0" baseline="0" noProof="0">
                <a:ln>
                  <a:noFill/>
                </a:ln>
                <a:solidFill>
                  <a:srgbClr val="FFFFFF"/>
                </a:solidFill>
                <a:effectLst/>
                <a:uLnTx/>
                <a:uFillTx/>
                <a:latin typeface="Balthazar"/>
                <a:ea typeface="Balthazar"/>
                <a:cs typeface="Balthazar"/>
                <a:sym typeface="Balthazar"/>
              </a:rPr>
              <a:t>What Child Is This?</a:t>
            </a:r>
            <a:endParaRPr kumimoji="0" sz="6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99" name="Google Shape;1099;g2d73a7fa022_0_104"/>
          <p:cNvSpPr/>
          <p:nvPr/>
        </p:nvSpPr>
        <p:spPr>
          <a:xfrm>
            <a:off x="428475" y="1293574"/>
            <a:ext cx="11335200" cy="48795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a:ln>
                  <a:noFill/>
                </a:ln>
                <a:solidFill>
                  <a:srgbClr val="FFFFFF"/>
                </a:solidFill>
                <a:effectLst/>
                <a:uLnTx/>
                <a:uFillTx/>
                <a:latin typeface="Bell MT"/>
                <a:ea typeface="Bell MT"/>
                <a:cs typeface="Bell MT"/>
                <a:sym typeface="Bell MT"/>
              </a:rPr>
              <a:t>What Child is this, who laid to rest</a:t>
            </a:r>
            <a:endParaRPr kumimoji="0" sz="6000" b="0" i="0" u="none" strike="noStrike" kern="0" cap="none" spc="0" normalizeH="0" baseline="0" noProof="0">
              <a:ln>
                <a:noFill/>
              </a:ln>
              <a:solidFill>
                <a:srgbClr val="FFFFFF"/>
              </a:solidFill>
              <a:effectLst/>
              <a:uLnTx/>
              <a:uFillTx/>
              <a:latin typeface="Bell MT"/>
              <a:ea typeface="Bell MT"/>
              <a:cs typeface="Bell MT"/>
              <a:sym typeface="Bell MT"/>
            </a:endParaRP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a:ln>
                  <a:noFill/>
                </a:ln>
                <a:solidFill>
                  <a:srgbClr val="FFFFFF"/>
                </a:solidFill>
                <a:effectLst/>
                <a:uLnTx/>
                <a:uFillTx/>
                <a:latin typeface="Bell MT"/>
                <a:ea typeface="Bell MT"/>
                <a:cs typeface="Bell MT"/>
                <a:sym typeface="Bell MT"/>
              </a:rPr>
              <a:t>on Mary’s lap is sleeping?</a:t>
            </a:r>
            <a:endParaRPr kumimoji="0" sz="6000" b="0" i="0" u="none" strike="noStrike" kern="0" cap="none" spc="0" normalizeH="0" baseline="0" noProof="0">
              <a:ln>
                <a:noFill/>
              </a:ln>
              <a:solidFill>
                <a:srgbClr val="FFFFFF"/>
              </a:solidFill>
              <a:effectLst/>
              <a:uLnTx/>
              <a:uFillTx/>
              <a:latin typeface="Bell MT"/>
              <a:ea typeface="Bell MT"/>
              <a:cs typeface="Bell MT"/>
              <a:sym typeface="Bell MT"/>
            </a:endParaRP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a:ln>
                  <a:noFill/>
                </a:ln>
                <a:solidFill>
                  <a:srgbClr val="FFFFFF"/>
                </a:solidFill>
                <a:effectLst/>
                <a:uLnTx/>
                <a:uFillTx/>
                <a:latin typeface="Bell MT"/>
                <a:ea typeface="Bell MT"/>
                <a:cs typeface="Bell MT"/>
                <a:sym typeface="Bell MT"/>
              </a:rPr>
              <a:t>Whom angels greet with anthems sweet while shepherds watch are keping?</a:t>
            </a:r>
            <a:endParaRPr kumimoji="0" sz="6000" b="0" i="0" u="none" strike="noStrike" kern="0" cap="none" spc="0" normalizeH="0" baseline="0" noProof="0">
              <a:ln>
                <a:noFill/>
              </a:ln>
              <a:solidFill>
                <a:srgbClr val="FFFFFF"/>
              </a:solidFill>
              <a:effectLst/>
              <a:uLnTx/>
              <a:uFillTx/>
              <a:latin typeface="Bell MT"/>
              <a:ea typeface="Bell MT"/>
              <a:cs typeface="Bell MT"/>
              <a:sym typeface="Bell M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3"/>
        <p:cNvGrpSpPr/>
        <p:nvPr/>
      </p:nvGrpSpPr>
      <p:grpSpPr>
        <a:xfrm>
          <a:off x="0" y="0"/>
          <a:ext cx="0" cy="0"/>
          <a:chOff x="0" y="0"/>
          <a:chExt cx="0" cy="0"/>
        </a:xfrm>
      </p:grpSpPr>
      <p:sp>
        <p:nvSpPr>
          <p:cNvPr id="1104" name="Google Shape;1104;g2d73a7fa022_0_109"/>
          <p:cNvSpPr/>
          <p:nvPr/>
        </p:nvSpPr>
        <p:spPr>
          <a:xfrm>
            <a:off x="428400" y="1111799"/>
            <a:ext cx="11335200" cy="46344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a:ln>
                  <a:noFill/>
                </a:ln>
                <a:solidFill>
                  <a:srgbClr val="FFFFFF"/>
                </a:solidFill>
                <a:effectLst/>
                <a:uLnTx/>
                <a:uFillTx/>
                <a:latin typeface="Bell MT"/>
                <a:ea typeface="Bell MT"/>
                <a:cs typeface="Bell MT"/>
                <a:sym typeface="Bell MT"/>
              </a:rPr>
              <a:t>This, this is Christ the King,</a:t>
            </a:r>
            <a:endParaRPr kumimoji="0" sz="6000" b="0" i="0" u="none" strike="noStrike" kern="0" cap="none" spc="0" normalizeH="0" baseline="0" noProof="0">
              <a:ln>
                <a:noFill/>
              </a:ln>
              <a:solidFill>
                <a:srgbClr val="FFFFFF"/>
              </a:solidFill>
              <a:effectLst/>
              <a:uLnTx/>
              <a:uFillTx/>
              <a:latin typeface="Bell MT"/>
              <a:ea typeface="Bell MT"/>
              <a:cs typeface="Bell MT"/>
              <a:sym typeface="Bell MT"/>
            </a:endParaRP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a:ln>
                  <a:noFill/>
                </a:ln>
                <a:solidFill>
                  <a:srgbClr val="FFFFFF"/>
                </a:solidFill>
                <a:effectLst/>
                <a:uLnTx/>
                <a:uFillTx/>
                <a:latin typeface="Bell MT"/>
                <a:ea typeface="Bell MT"/>
                <a:cs typeface="Bell MT"/>
                <a:sym typeface="Bell MT"/>
              </a:rPr>
              <a:t>whom shepherds guard and angels sing.</a:t>
            </a:r>
            <a:endParaRPr kumimoji="0" sz="6000" b="0" i="0" u="none" strike="noStrike" kern="0" cap="none" spc="0" normalizeH="0" baseline="0" noProof="0">
              <a:ln>
                <a:noFill/>
              </a:ln>
              <a:solidFill>
                <a:srgbClr val="FFFFFF"/>
              </a:solidFill>
              <a:effectLst/>
              <a:uLnTx/>
              <a:uFillTx/>
              <a:latin typeface="Bell MT"/>
              <a:ea typeface="Bell MT"/>
              <a:cs typeface="Bell MT"/>
              <a:sym typeface="Bell MT"/>
            </a:endParaRP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a:ln>
                  <a:noFill/>
                </a:ln>
                <a:solidFill>
                  <a:srgbClr val="FFFFFF"/>
                </a:solidFill>
                <a:effectLst/>
                <a:uLnTx/>
                <a:uFillTx/>
                <a:latin typeface="Bell MT"/>
                <a:ea typeface="Bell MT"/>
                <a:cs typeface="Bell MT"/>
                <a:sym typeface="Bell MT"/>
              </a:rPr>
              <a:t>Haste, haste to bring Him laud,</a:t>
            </a:r>
            <a:endParaRPr kumimoji="0" sz="6000" b="0" i="0" u="none" strike="noStrike" kern="0" cap="none" spc="0" normalizeH="0" baseline="0" noProof="0">
              <a:ln>
                <a:noFill/>
              </a:ln>
              <a:solidFill>
                <a:srgbClr val="FFFFFF"/>
              </a:solidFill>
              <a:effectLst/>
              <a:uLnTx/>
              <a:uFillTx/>
              <a:latin typeface="Bell MT"/>
              <a:ea typeface="Bell MT"/>
              <a:cs typeface="Bell MT"/>
              <a:sym typeface="Bell MT"/>
            </a:endParaRP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a:ln>
                  <a:noFill/>
                </a:ln>
                <a:solidFill>
                  <a:srgbClr val="FFFFFF"/>
                </a:solidFill>
                <a:effectLst/>
                <a:uLnTx/>
                <a:uFillTx/>
                <a:latin typeface="Bell MT"/>
                <a:ea typeface="Bell MT"/>
                <a:cs typeface="Bell MT"/>
                <a:sym typeface="Bell MT"/>
              </a:rPr>
              <a:t>the Babe, the Son of Mary.</a:t>
            </a:r>
            <a:endParaRPr kumimoji="0" sz="6000" b="0" i="0" u="none" strike="noStrike" kern="0" cap="none" spc="0" normalizeH="0" baseline="0" noProof="0">
              <a:ln>
                <a:noFill/>
              </a:ln>
              <a:solidFill>
                <a:srgbClr val="FFFFFF"/>
              </a:solidFill>
              <a:effectLst/>
              <a:uLnTx/>
              <a:uFillTx/>
              <a:latin typeface="Bell MT"/>
              <a:ea typeface="Bell MT"/>
              <a:cs typeface="Bell MT"/>
              <a:sym typeface="Bell M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7">
          <a:extLst>
            <a:ext uri="{FF2B5EF4-FFF2-40B4-BE49-F238E27FC236}">
              <a16:creationId xmlns:a16="http://schemas.microsoft.com/office/drawing/2014/main" id="{4FD93B5D-06F6-12D0-E4C4-A6E52F4832CD}"/>
            </a:ext>
          </a:extLst>
        </p:cNvPr>
        <p:cNvGrpSpPr/>
        <p:nvPr/>
      </p:nvGrpSpPr>
      <p:grpSpPr>
        <a:xfrm>
          <a:off x="0" y="0"/>
          <a:ext cx="0" cy="0"/>
          <a:chOff x="0" y="0"/>
          <a:chExt cx="0" cy="0"/>
        </a:xfrm>
      </p:grpSpPr>
      <p:sp>
        <p:nvSpPr>
          <p:cNvPr id="1099" name="Google Shape;1099;g2d73a7fa022_0_104">
            <a:extLst>
              <a:ext uri="{FF2B5EF4-FFF2-40B4-BE49-F238E27FC236}">
                <a16:creationId xmlns:a16="http://schemas.microsoft.com/office/drawing/2014/main" id="{D6D05332-E09F-52F2-6A08-72DC9BA0B8A2}"/>
              </a:ext>
            </a:extLst>
          </p:cNvPr>
          <p:cNvSpPr/>
          <p:nvPr/>
        </p:nvSpPr>
        <p:spPr>
          <a:xfrm>
            <a:off x="428475" y="1017802"/>
            <a:ext cx="11335200" cy="48795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dirty="0">
                <a:ln>
                  <a:noFill/>
                </a:ln>
                <a:solidFill>
                  <a:srgbClr val="FFFFFF"/>
                </a:solidFill>
                <a:effectLst/>
                <a:uLnTx/>
                <a:uFillTx/>
                <a:latin typeface="Bell MT"/>
                <a:ea typeface="Bell MT"/>
                <a:cs typeface="Bell MT"/>
                <a:sym typeface="Bell MT"/>
              </a:rPr>
              <a:t>Why lies He in such mean estate,</a:t>
            </a: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lang="en-US" sz="6000" kern="0" dirty="0">
                <a:solidFill>
                  <a:srgbClr val="FFFFFF"/>
                </a:solidFill>
                <a:latin typeface="Bell MT"/>
                <a:ea typeface="Bell MT"/>
                <a:cs typeface="Bell MT"/>
                <a:sym typeface="Bell MT"/>
              </a:rPr>
              <a:t>Where ox and ass are feeding?</a:t>
            </a: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dirty="0">
                <a:ln>
                  <a:noFill/>
                </a:ln>
                <a:solidFill>
                  <a:srgbClr val="FFFFFF"/>
                </a:solidFill>
                <a:effectLst/>
                <a:uLnTx/>
                <a:uFillTx/>
                <a:latin typeface="Bell MT"/>
                <a:ea typeface="Bell MT"/>
                <a:cs typeface="Bell MT"/>
                <a:sym typeface="Bell MT"/>
              </a:rPr>
              <a:t>Good Christians, fear, </a:t>
            </a: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dirty="0">
                <a:ln>
                  <a:noFill/>
                </a:ln>
                <a:solidFill>
                  <a:srgbClr val="FFFFFF"/>
                </a:solidFill>
                <a:effectLst/>
                <a:uLnTx/>
                <a:uFillTx/>
                <a:latin typeface="Bell MT"/>
                <a:ea typeface="Bell MT"/>
                <a:cs typeface="Bell MT"/>
                <a:sym typeface="Bell MT"/>
              </a:rPr>
              <a:t>for sinner here.</a:t>
            </a: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lang="en-US" sz="6000" kern="0" dirty="0">
                <a:solidFill>
                  <a:srgbClr val="FFFFFF"/>
                </a:solidFill>
                <a:latin typeface="Bell MT"/>
                <a:ea typeface="Bell MT"/>
                <a:cs typeface="Bell MT"/>
                <a:sym typeface="Bell MT"/>
              </a:rPr>
              <a:t>The silent word is pleading.</a:t>
            </a:r>
            <a:endParaRPr kumimoji="0" sz="6000" b="0" i="0" u="none" strike="noStrike" kern="0" cap="none" spc="0" normalizeH="0" baseline="0" noProof="0" dirty="0">
              <a:ln>
                <a:noFill/>
              </a:ln>
              <a:solidFill>
                <a:srgbClr val="FFFFFF"/>
              </a:solidFill>
              <a:effectLst/>
              <a:uLnTx/>
              <a:uFillTx/>
              <a:latin typeface="Bell MT"/>
              <a:ea typeface="Bell MT"/>
              <a:cs typeface="Bell MT"/>
              <a:sym typeface="Bell MT"/>
            </a:endParaRPr>
          </a:p>
        </p:txBody>
      </p:sp>
    </p:spTree>
    <p:extLst>
      <p:ext uri="{BB962C8B-B14F-4D97-AF65-F5344CB8AC3E}">
        <p14:creationId xmlns:p14="http://schemas.microsoft.com/office/powerpoint/2010/main" val="37027977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3">
          <a:extLst>
            <a:ext uri="{FF2B5EF4-FFF2-40B4-BE49-F238E27FC236}">
              <a16:creationId xmlns:a16="http://schemas.microsoft.com/office/drawing/2014/main" id="{BF45646B-6DFE-42C4-372F-2BC71E153DBB}"/>
            </a:ext>
          </a:extLst>
        </p:cNvPr>
        <p:cNvGrpSpPr/>
        <p:nvPr/>
      </p:nvGrpSpPr>
      <p:grpSpPr>
        <a:xfrm>
          <a:off x="0" y="0"/>
          <a:ext cx="0" cy="0"/>
          <a:chOff x="0" y="0"/>
          <a:chExt cx="0" cy="0"/>
        </a:xfrm>
      </p:grpSpPr>
      <p:sp>
        <p:nvSpPr>
          <p:cNvPr id="1104" name="Google Shape;1104;g2d73a7fa022_0_109">
            <a:extLst>
              <a:ext uri="{FF2B5EF4-FFF2-40B4-BE49-F238E27FC236}">
                <a16:creationId xmlns:a16="http://schemas.microsoft.com/office/drawing/2014/main" id="{D0D43A64-45FD-3B0D-775C-9F5865A30CA9}"/>
              </a:ext>
            </a:extLst>
          </p:cNvPr>
          <p:cNvSpPr/>
          <p:nvPr/>
        </p:nvSpPr>
        <p:spPr>
          <a:xfrm>
            <a:off x="428400" y="1111799"/>
            <a:ext cx="11335200" cy="46344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dirty="0">
                <a:ln>
                  <a:noFill/>
                </a:ln>
                <a:solidFill>
                  <a:srgbClr val="FFFFFF"/>
                </a:solidFill>
                <a:effectLst/>
                <a:uLnTx/>
                <a:uFillTx/>
                <a:latin typeface="Bell MT"/>
                <a:ea typeface="Bell MT"/>
                <a:cs typeface="Bell MT"/>
                <a:sym typeface="Bell MT"/>
              </a:rPr>
              <a:t>Nails, spear, shall pierce</a:t>
            </a: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lang="en-US" sz="6000" kern="0" dirty="0">
                <a:solidFill>
                  <a:srgbClr val="FFFFFF"/>
                </a:solidFill>
                <a:latin typeface="Bell MT"/>
                <a:ea typeface="Bell MT"/>
                <a:cs typeface="Bell MT"/>
                <a:sym typeface="Bell MT"/>
              </a:rPr>
              <a:t>Him through  the cross be borne</a:t>
            </a: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dirty="0">
                <a:ln>
                  <a:noFill/>
                </a:ln>
                <a:solidFill>
                  <a:srgbClr val="FFFFFF"/>
                </a:solidFill>
                <a:effectLst/>
                <a:uLnTx/>
                <a:uFillTx/>
                <a:latin typeface="Bell MT"/>
                <a:ea typeface="Bell MT"/>
                <a:cs typeface="Bell MT"/>
                <a:sym typeface="Bell MT"/>
              </a:rPr>
              <a:t>For me, for you</a:t>
            </a: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lang="en-US" sz="6000" kern="0" dirty="0">
                <a:solidFill>
                  <a:srgbClr val="FFFFFF"/>
                </a:solidFill>
                <a:latin typeface="Bell MT"/>
                <a:ea typeface="Bell MT"/>
                <a:cs typeface="Bell MT"/>
                <a:sym typeface="Bell MT"/>
              </a:rPr>
              <a:t>Hail! Hail! </a:t>
            </a:r>
            <a:r>
              <a:rPr lang="en-US" sz="6000" kern="0" dirty="0" err="1">
                <a:solidFill>
                  <a:srgbClr val="FFFFFF"/>
                </a:solidFill>
                <a:latin typeface="Bell MT"/>
                <a:ea typeface="Bell MT"/>
                <a:cs typeface="Bell MT"/>
                <a:sym typeface="Bell MT"/>
              </a:rPr>
              <a:t>TheWord</a:t>
            </a:r>
            <a:r>
              <a:rPr lang="en-US" sz="6000" kern="0" dirty="0">
                <a:solidFill>
                  <a:srgbClr val="FFFFFF"/>
                </a:solidFill>
                <a:latin typeface="Bell MT"/>
                <a:ea typeface="Bell MT"/>
                <a:cs typeface="Bell MT"/>
                <a:sym typeface="Bell MT"/>
              </a:rPr>
              <a:t> made flesh</a:t>
            </a: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dirty="0">
                <a:ln>
                  <a:noFill/>
                </a:ln>
                <a:solidFill>
                  <a:srgbClr val="FFFFFF"/>
                </a:solidFill>
                <a:effectLst/>
                <a:uLnTx/>
                <a:uFillTx/>
                <a:latin typeface="Bell MT"/>
                <a:ea typeface="Bell MT"/>
                <a:cs typeface="Bell MT"/>
                <a:sym typeface="Bell MT"/>
              </a:rPr>
              <a:t>The </a:t>
            </a:r>
            <a:r>
              <a:rPr lang="en-US" sz="6000" kern="0" dirty="0">
                <a:solidFill>
                  <a:srgbClr val="FFFFFF"/>
                </a:solidFill>
                <a:latin typeface="Bell MT"/>
                <a:ea typeface="Bell MT"/>
                <a:cs typeface="Bell MT"/>
                <a:sym typeface="Bell MT"/>
              </a:rPr>
              <a:t>Babe, the Son of Mary!</a:t>
            </a:r>
            <a:endParaRPr kumimoji="0" sz="6000" b="0" i="0" u="none" strike="noStrike" kern="0" cap="none" spc="0" normalizeH="0" baseline="0" noProof="0" dirty="0">
              <a:ln>
                <a:noFill/>
              </a:ln>
              <a:solidFill>
                <a:srgbClr val="FFFFFF"/>
              </a:solidFill>
              <a:effectLst/>
              <a:uLnTx/>
              <a:uFillTx/>
              <a:latin typeface="Bell MT"/>
              <a:ea typeface="Bell MT"/>
              <a:cs typeface="Bell MT"/>
              <a:sym typeface="Bell MT"/>
            </a:endParaRPr>
          </a:p>
        </p:txBody>
      </p:sp>
    </p:spTree>
    <p:extLst>
      <p:ext uri="{BB962C8B-B14F-4D97-AF65-F5344CB8AC3E}">
        <p14:creationId xmlns:p14="http://schemas.microsoft.com/office/powerpoint/2010/main" val="29219481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8"/>
        <p:cNvGrpSpPr/>
        <p:nvPr/>
      </p:nvGrpSpPr>
      <p:grpSpPr>
        <a:xfrm>
          <a:off x="0" y="0"/>
          <a:ext cx="0" cy="0"/>
          <a:chOff x="0" y="0"/>
          <a:chExt cx="0" cy="0"/>
        </a:xfrm>
      </p:grpSpPr>
      <p:sp>
        <p:nvSpPr>
          <p:cNvPr id="1109" name="Google Shape;1109;g2d73a7fa022_0_113"/>
          <p:cNvSpPr/>
          <p:nvPr/>
        </p:nvSpPr>
        <p:spPr>
          <a:xfrm>
            <a:off x="428400" y="1073249"/>
            <a:ext cx="11335200" cy="47115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dirty="0">
                <a:ln>
                  <a:noFill/>
                </a:ln>
                <a:solidFill>
                  <a:srgbClr val="FFFFFF"/>
                </a:solidFill>
                <a:effectLst/>
                <a:uLnTx/>
                <a:uFillTx/>
                <a:latin typeface="Bell MT"/>
                <a:ea typeface="Bell MT"/>
                <a:cs typeface="Bell MT"/>
                <a:sym typeface="Bell MT"/>
              </a:rPr>
              <a:t>So bring Him incense, gold, and myrrh, come, peasant, king to own Him. The King of Kings, salvation brings, let loving hearts enthrone Him.</a:t>
            </a:r>
            <a:endParaRPr kumimoji="0" sz="6000" b="0" i="0" u="none" strike="noStrike" kern="0" cap="none" spc="0" normalizeH="0" baseline="0" noProof="0" dirty="0">
              <a:ln>
                <a:noFill/>
              </a:ln>
              <a:solidFill>
                <a:srgbClr val="FFFFFF"/>
              </a:solidFill>
              <a:effectLst/>
              <a:uLnTx/>
              <a:uFillTx/>
              <a:latin typeface="Bell MT"/>
              <a:ea typeface="Bell MT"/>
              <a:cs typeface="Bell MT"/>
              <a:sym typeface="Bell M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3"/>
        <p:cNvGrpSpPr/>
        <p:nvPr/>
      </p:nvGrpSpPr>
      <p:grpSpPr>
        <a:xfrm>
          <a:off x="0" y="0"/>
          <a:ext cx="0" cy="0"/>
          <a:chOff x="0" y="0"/>
          <a:chExt cx="0" cy="0"/>
        </a:xfrm>
      </p:grpSpPr>
      <p:sp>
        <p:nvSpPr>
          <p:cNvPr id="1114" name="Google Shape;1114;g2d73a7fa022_0_117"/>
          <p:cNvSpPr/>
          <p:nvPr/>
        </p:nvSpPr>
        <p:spPr>
          <a:xfrm>
            <a:off x="428400" y="1111799"/>
            <a:ext cx="11335200" cy="46344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dirty="0">
                <a:ln>
                  <a:noFill/>
                </a:ln>
                <a:solidFill>
                  <a:srgbClr val="FFFFFF"/>
                </a:solidFill>
                <a:effectLst/>
                <a:uLnTx/>
                <a:uFillTx/>
                <a:latin typeface="Bell MT"/>
                <a:ea typeface="Bell MT"/>
                <a:cs typeface="Bell MT"/>
                <a:sym typeface="Bell MT"/>
              </a:rPr>
              <a:t>Raise, raise the song on high.</a:t>
            </a: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lang="en-US" sz="6000" kern="0" dirty="0">
                <a:solidFill>
                  <a:srgbClr val="FFFFFF"/>
                </a:solidFill>
                <a:latin typeface="Bell MT"/>
                <a:ea typeface="Bell MT"/>
                <a:cs typeface="Bell MT"/>
                <a:sym typeface="Bell MT"/>
              </a:rPr>
              <a:t>The virgin sings her lullaby.</a:t>
            </a: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kumimoji="0" lang="en-US" sz="6000" b="0" i="0" u="none" strike="noStrike" kern="0" cap="none" spc="0" normalizeH="0" baseline="0" noProof="0" dirty="0">
                <a:ln>
                  <a:noFill/>
                </a:ln>
                <a:solidFill>
                  <a:srgbClr val="FFFFFF"/>
                </a:solidFill>
                <a:effectLst/>
                <a:uLnTx/>
                <a:uFillTx/>
                <a:latin typeface="Bell MT"/>
                <a:ea typeface="Bell MT"/>
                <a:cs typeface="Bell MT"/>
                <a:sym typeface="Bell MT"/>
              </a:rPr>
              <a:t>Joy! Joy! For Christ is born,</a:t>
            </a:r>
          </a:p>
          <a:p>
            <a:pPr marL="0" marR="0" lvl="0" indent="0" algn="ctr" defTabSz="914400" rtl="0" eaLnBrk="1" fontAlgn="auto" latinLnBrk="0" hangingPunct="1">
              <a:lnSpc>
                <a:spcPct val="100000"/>
              </a:lnSpc>
              <a:spcBef>
                <a:spcPts val="0"/>
              </a:spcBef>
              <a:spcAft>
                <a:spcPts val="0"/>
              </a:spcAft>
              <a:buClr>
                <a:srgbClr val="FFFFFF"/>
              </a:buClr>
              <a:buSzPts val="6000"/>
              <a:buFont typeface="Bell MT"/>
              <a:buNone/>
              <a:tabLst/>
              <a:defRPr/>
            </a:pPr>
            <a:r>
              <a:rPr lang="en-US" sz="6000" kern="0" dirty="0">
                <a:solidFill>
                  <a:srgbClr val="FFFFFF"/>
                </a:solidFill>
                <a:latin typeface="Bell MT"/>
                <a:ea typeface="Bell MT"/>
                <a:cs typeface="Bell MT"/>
                <a:sym typeface="Bell MT"/>
              </a:rPr>
              <a:t>The Babe, the Son of Mary!</a:t>
            </a:r>
            <a:endParaRPr kumimoji="0" sz="6000" b="0" i="0" u="none" strike="noStrike" kern="0" cap="none" spc="0" normalizeH="0" baseline="0" noProof="0" dirty="0">
              <a:ln>
                <a:noFill/>
              </a:ln>
              <a:solidFill>
                <a:srgbClr val="FFFFFF"/>
              </a:solidFill>
              <a:effectLst/>
              <a:uLnTx/>
              <a:uFillTx/>
              <a:latin typeface="Bell MT"/>
              <a:ea typeface="Bell MT"/>
              <a:cs typeface="Bell MT"/>
              <a:sym typeface="Bell M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92471-FAC5-5256-F9EE-BBD0E9D2AC78}"/>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1BB4DB9E-60FF-FF9E-C5ED-A5FC2C7D53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86"/>
            <a:ext cx="12192000" cy="6863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214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tmas_glimmer_9324816">
            <a:hlinkClick r:id="" action="ppaction://media"/>
            <a:extLst>
              <a:ext uri="{FF2B5EF4-FFF2-40B4-BE49-F238E27FC236}">
                <a16:creationId xmlns:a16="http://schemas.microsoft.com/office/drawing/2014/main" id="{F86A55B7-351C-050D-82D1-8BC9320A402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0" y="0"/>
            <a:ext cx="12200468" cy="6862763"/>
          </a:xfrm>
          <a:prstGeom prst="rect">
            <a:avLst/>
          </a:prstGeom>
        </p:spPr>
      </p:pic>
      <p:sp>
        <p:nvSpPr>
          <p:cNvPr id="6" name="Rectangle 5">
            <a:extLst>
              <a:ext uri="{FF2B5EF4-FFF2-40B4-BE49-F238E27FC236}">
                <a16:creationId xmlns:a16="http://schemas.microsoft.com/office/drawing/2014/main" id="{F80162CA-475B-B97E-EA08-F340A2CACA14}"/>
              </a:ext>
            </a:extLst>
          </p:cNvPr>
          <p:cNvSpPr/>
          <p:nvPr/>
        </p:nvSpPr>
        <p:spPr>
          <a:xfrm>
            <a:off x="-530" y="1611685"/>
            <a:ext cx="12200468" cy="3416320"/>
          </a:xfrm>
          <a:prstGeom prst="rect">
            <a:avLst/>
          </a:prstGeom>
          <a:noFill/>
        </p:spPr>
        <p:txBody>
          <a:bodyPr wrap="square" lIns="91440" tIns="45720" rIns="91440" bIns="45720">
            <a:spAutoFit/>
          </a:bodyPr>
          <a:lstStyle/>
          <a:p>
            <a:pPr algn="ctr"/>
            <a:r>
              <a:rPr lang="en-US" sz="72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O Holy Night</a:t>
            </a:r>
          </a:p>
          <a:p>
            <a:pPr algn="ctr"/>
            <a:endParaRPr lang="en-US" sz="72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endParaRPr>
          </a:p>
          <a:p>
            <a:pPr algn="ctr"/>
            <a:r>
              <a:rPr lang="en-US" sz="72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Arranged by Mark Hayes</a:t>
            </a:r>
          </a:p>
        </p:txBody>
      </p:sp>
    </p:spTree>
    <p:extLst>
      <p:ext uri="{BB962C8B-B14F-4D97-AF65-F5344CB8AC3E}">
        <p14:creationId xmlns:p14="http://schemas.microsoft.com/office/powerpoint/2010/main" val="247576832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tmas_glimmer_9324816">
            <a:hlinkClick r:id="" action="ppaction://media"/>
            <a:extLst>
              <a:ext uri="{FF2B5EF4-FFF2-40B4-BE49-F238E27FC236}">
                <a16:creationId xmlns:a16="http://schemas.microsoft.com/office/drawing/2014/main" id="{F86A55B7-351C-050D-82D1-8BC9320A402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0" y="0"/>
            <a:ext cx="12200468" cy="6862763"/>
          </a:xfrm>
          <a:prstGeom prst="rect">
            <a:avLst/>
          </a:prstGeom>
        </p:spPr>
      </p:pic>
      <p:sp>
        <p:nvSpPr>
          <p:cNvPr id="6" name="Rectangle 5">
            <a:extLst>
              <a:ext uri="{FF2B5EF4-FFF2-40B4-BE49-F238E27FC236}">
                <a16:creationId xmlns:a16="http://schemas.microsoft.com/office/drawing/2014/main" id="{F80162CA-475B-B97E-EA08-F340A2CACA14}"/>
              </a:ext>
            </a:extLst>
          </p:cNvPr>
          <p:cNvSpPr/>
          <p:nvPr/>
        </p:nvSpPr>
        <p:spPr>
          <a:xfrm>
            <a:off x="0" y="993727"/>
            <a:ext cx="12200468" cy="5078313"/>
          </a:xfrm>
          <a:prstGeom prst="rect">
            <a:avLst/>
          </a:prstGeom>
          <a:noFill/>
        </p:spPr>
        <p:txBody>
          <a:bodyPr wrap="square" lIns="91440" tIns="45720" rIns="91440" bIns="45720">
            <a:spAutoFit/>
          </a:bodyPr>
          <a:lstStyle/>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O HOLY NIGHT! </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THE STARS ARE </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BRIGHTLY SHINING</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IT IS THE NIGHT </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OF OUR DEAR</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SAVIOR’S BIRTH!</a:t>
            </a:r>
          </a:p>
        </p:txBody>
      </p:sp>
    </p:spTree>
    <p:extLst>
      <p:ext uri="{BB962C8B-B14F-4D97-AF65-F5344CB8AC3E}">
        <p14:creationId xmlns:p14="http://schemas.microsoft.com/office/powerpoint/2010/main" val="30172118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tmas_glimmer_9324816">
            <a:hlinkClick r:id="" action="ppaction://media"/>
            <a:extLst>
              <a:ext uri="{FF2B5EF4-FFF2-40B4-BE49-F238E27FC236}">
                <a16:creationId xmlns:a16="http://schemas.microsoft.com/office/drawing/2014/main" id="{F86A55B7-351C-050D-82D1-8BC9320A402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0" y="0"/>
            <a:ext cx="12200468" cy="6862763"/>
          </a:xfrm>
          <a:prstGeom prst="rect">
            <a:avLst/>
          </a:prstGeom>
        </p:spPr>
      </p:pic>
      <p:sp>
        <p:nvSpPr>
          <p:cNvPr id="6" name="Rectangle 5">
            <a:extLst>
              <a:ext uri="{FF2B5EF4-FFF2-40B4-BE49-F238E27FC236}">
                <a16:creationId xmlns:a16="http://schemas.microsoft.com/office/drawing/2014/main" id="{F80162CA-475B-B97E-EA08-F340A2CACA14}"/>
              </a:ext>
            </a:extLst>
          </p:cNvPr>
          <p:cNvSpPr/>
          <p:nvPr/>
        </p:nvSpPr>
        <p:spPr>
          <a:xfrm>
            <a:off x="-8468" y="1305341"/>
            <a:ext cx="12200468" cy="4247317"/>
          </a:xfrm>
          <a:prstGeom prst="rect">
            <a:avLst/>
          </a:prstGeom>
          <a:noFill/>
        </p:spPr>
        <p:txBody>
          <a:bodyPr wrap="square" lIns="91440" tIns="45720" rIns="91440" bIns="45720">
            <a:spAutoFit/>
          </a:bodyPr>
          <a:lstStyle/>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Father’s Solo:</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LONG LAY THE WORLD IN SIN AND ERROR PINING</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TILL HE APPEARED AND THE SOUL FELT IT WORTH</a:t>
            </a:r>
          </a:p>
        </p:txBody>
      </p:sp>
    </p:spTree>
    <p:extLst>
      <p:ext uri="{BB962C8B-B14F-4D97-AF65-F5344CB8AC3E}">
        <p14:creationId xmlns:p14="http://schemas.microsoft.com/office/powerpoint/2010/main" val="18078048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tmas_glimmer_9324816">
            <a:hlinkClick r:id="" action="ppaction://media"/>
            <a:extLst>
              <a:ext uri="{FF2B5EF4-FFF2-40B4-BE49-F238E27FC236}">
                <a16:creationId xmlns:a16="http://schemas.microsoft.com/office/drawing/2014/main" id="{F86A55B7-351C-050D-82D1-8BC9320A402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0" y="0"/>
            <a:ext cx="12200468" cy="6862763"/>
          </a:xfrm>
          <a:prstGeom prst="rect">
            <a:avLst/>
          </a:prstGeom>
        </p:spPr>
      </p:pic>
      <p:sp>
        <p:nvSpPr>
          <p:cNvPr id="6" name="Rectangle 5">
            <a:extLst>
              <a:ext uri="{FF2B5EF4-FFF2-40B4-BE49-F238E27FC236}">
                <a16:creationId xmlns:a16="http://schemas.microsoft.com/office/drawing/2014/main" id="{F80162CA-475B-B97E-EA08-F340A2CACA14}"/>
              </a:ext>
            </a:extLst>
          </p:cNvPr>
          <p:cNvSpPr/>
          <p:nvPr/>
        </p:nvSpPr>
        <p:spPr>
          <a:xfrm>
            <a:off x="-8468" y="1305341"/>
            <a:ext cx="12200468" cy="5078313"/>
          </a:xfrm>
          <a:prstGeom prst="rect">
            <a:avLst/>
          </a:prstGeom>
          <a:noFill/>
        </p:spPr>
        <p:txBody>
          <a:bodyPr wrap="square" lIns="91440" tIns="45720" rIns="91440" bIns="45720">
            <a:spAutoFit/>
          </a:bodyPr>
          <a:lstStyle/>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Father’s Solo:</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A THRILL OF HOPE, </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THE WEARY WORLD REJOICES</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FOR YOUNDER BREAK A NEW AND GLORIOUS MORN!</a:t>
            </a:r>
          </a:p>
          <a:p>
            <a:pPr algn="ctr"/>
            <a:endPar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endParaRPr>
          </a:p>
        </p:txBody>
      </p:sp>
    </p:spTree>
    <p:extLst>
      <p:ext uri="{BB962C8B-B14F-4D97-AF65-F5344CB8AC3E}">
        <p14:creationId xmlns:p14="http://schemas.microsoft.com/office/powerpoint/2010/main" val="1204826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tmas_glimmer_9324816">
            <a:hlinkClick r:id="" action="ppaction://media"/>
            <a:extLst>
              <a:ext uri="{FF2B5EF4-FFF2-40B4-BE49-F238E27FC236}">
                <a16:creationId xmlns:a16="http://schemas.microsoft.com/office/drawing/2014/main" id="{F86A55B7-351C-050D-82D1-8BC9320A402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0" y="0"/>
            <a:ext cx="12200468" cy="6862763"/>
          </a:xfrm>
          <a:prstGeom prst="rect">
            <a:avLst/>
          </a:prstGeom>
        </p:spPr>
      </p:pic>
      <p:sp>
        <p:nvSpPr>
          <p:cNvPr id="6" name="Rectangle 5">
            <a:extLst>
              <a:ext uri="{FF2B5EF4-FFF2-40B4-BE49-F238E27FC236}">
                <a16:creationId xmlns:a16="http://schemas.microsoft.com/office/drawing/2014/main" id="{F80162CA-475B-B97E-EA08-F340A2CACA14}"/>
              </a:ext>
            </a:extLst>
          </p:cNvPr>
          <p:cNvSpPr/>
          <p:nvPr/>
        </p:nvSpPr>
        <p:spPr>
          <a:xfrm>
            <a:off x="3887" y="0"/>
            <a:ext cx="12200468" cy="8402300"/>
          </a:xfrm>
          <a:prstGeom prst="rect">
            <a:avLst/>
          </a:prstGeom>
          <a:noFill/>
        </p:spPr>
        <p:txBody>
          <a:bodyPr wrap="square" lIns="91440" tIns="45720" rIns="91440" bIns="45720">
            <a:spAutoFit/>
          </a:bodyPr>
          <a:lstStyle/>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Father’s Solo:</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FALL ON YOUR KNEES!</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O HEAR THE ANGEL VOICES!</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O NIGHT DIVINE!</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O NIGHT </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WHEN CHRIST WAS BORN!</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O NIGHT, DIVINE!</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O NIGHT, O NIGHT DIVINE!</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 </a:t>
            </a:r>
          </a:p>
          <a:p>
            <a:pPr algn="ctr"/>
            <a:endPar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endParaRPr>
          </a:p>
        </p:txBody>
      </p:sp>
    </p:spTree>
    <p:extLst>
      <p:ext uri="{BB962C8B-B14F-4D97-AF65-F5344CB8AC3E}">
        <p14:creationId xmlns:p14="http://schemas.microsoft.com/office/powerpoint/2010/main" val="17751808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tmas_glimmer_9324816">
            <a:hlinkClick r:id="" action="ppaction://media"/>
            <a:extLst>
              <a:ext uri="{FF2B5EF4-FFF2-40B4-BE49-F238E27FC236}">
                <a16:creationId xmlns:a16="http://schemas.microsoft.com/office/drawing/2014/main" id="{F86A55B7-351C-050D-82D1-8BC9320A402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0" y="0"/>
            <a:ext cx="12200468" cy="6862763"/>
          </a:xfrm>
          <a:prstGeom prst="rect">
            <a:avLst/>
          </a:prstGeom>
        </p:spPr>
      </p:pic>
      <p:sp>
        <p:nvSpPr>
          <p:cNvPr id="6" name="Rectangle 5">
            <a:extLst>
              <a:ext uri="{FF2B5EF4-FFF2-40B4-BE49-F238E27FC236}">
                <a16:creationId xmlns:a16="http://schemas.microsoft.com/office/drawing/2014/main" id="{F80162CA-475B-B97E-EA08-F340A2CACA14}"/>
              </a:ext>
            </a:extLst>
          </p:cNvPr>
          <p:cNvSpPr/>
          <p:nvPr/>
        </p:nvSpPr>
        <p:spPr>
          <a:xfrm>
            <a:off x="3887" y="864987"/>
            <a:ext cx="12200468" cy="12557284"/>
          </a:xfrm>
          <a:prstGeom prst="rect">
            <a:avLst/>
          </a:prstGeom>
          <a:noFill/>
        </p:spPr>
        <p:txBody>
          <a:bodyPr wrap="square" lIns="91440" tIns="45720" rIns="91440" bIns="45720">
            <a:spAutoFit/>
          </a:bodyPr>
          <a:lstStyle/>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All:</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TRULY HE TAUGHT US TO LOVE ONE ANOTHER</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HIS LAW IS LOVE AND HIS GOSPEL IS PEACE;</a:t>
            </a:r>
          </a:p>
          <a:p>
            <a:pPr algn="ctr"/>
            <a:endPar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endParaRPr>
          </a:p>
          <a:p>
            <a:pPr algn="ctr"/>
            <a:endPar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endParaRPr>
          </a:p>
          <a:p>
            <a:pPr algn="ctr"/>
            <a:endPar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endParaRP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CHAINS SHALL HE BREAK </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FOR THE SLAVE IS OUR BRO—THER</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AND IN HIS NAME ALL OPRES—SION SHALL CEASE</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 </a:t>
            </a:r>
          </a:p>
          <a:p>
            <a:pPr algn="ctr"/>
            <a:endPar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endParaRPr>
          </a:p>
        </p:txBody>
      </p:sp>
    </p:spTree>
    <p:extLst>
      <p:ext uri="{BB962C8B-B14F-4D97-AF65-F5344CB8AC3E}">
        <p14:creationId xmlns:p14="http://schemas.microsoft.com/office/powerpoint/2010/main" val="29161510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tmas_glimmer_9324816">
            <a:hlinkClick r:id="" action="ppaction://media"/>
            <a:extLst>
              <a:ext uri="{FF2B5EF4-FFF2-40B4-BE49-F238E27FC236}">
                <a16:creationId xmlns:a16="http://schemas.microsoft.com/office/drawing/2014/main" id="{F86A55B7-351C-050D-82D1-8BC9320A402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0" y="0"/>
            <a:ext cx="12200468" cy="6862763"/>
          </a:xfrm>
          <a:prstGeom prst="rect">
            <a:avLst/>
          </a:prstGeom>
        </p:spPr>
      </p:pic>
      <p:sp>
        <p:nvSpPr>
          <p:cNvPr id="6" name="Rectangle 5">
            <a:extLst>
              <a:ext uri="{FF2B5EF4-FFF2-40B4-BE49-F238E27FC236}">
                <a16:creationId xmlns:a16="http://schemas.microsoft.com/office/drawing/2014/main" id="{F80162CA-475B-B97E-EA08-F340A2CACA14}"/>
              </a:ext>
            </a:extLst>
          </p:cNvPr>
          <p:cNvSpPr/>
          <p:nvPr/>
        </p:nvSpPr>
        <p:spPr>
          <a:xfrm>
            <a:off x="3887" y="864987"/>
            <a:ext cx="12200468" cy="6740307"/>
          </a:xfrm>
          <a:prstGeom prst="rect">
            <a:avLst/>
          </a:prstGeom>
          <a:noFill/>
        </p:spPr>
        <p:txBody>
          <a:bodyPr wrap="square" lIns="91440" tIns="45720" rIns="91440" bIns="45720">
            <a:spAutoFit/>
          </a:bodyPr>
          <a:lstStyle/>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All:</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CHAINS SHALL HE BREAK </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FOR THE SLAVE IS OUR </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BRO—THER</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AND IN HIS NAME ALL </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OPRES—SION SHALL CEASE</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 </a:t>
            </a:r>
          </a:p>
          <a:p>
            <a:pPr algn="ctr"/>
            <a:endPar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endParaRPr>
          </a:p>
        </p:txBody>
      </p:sp>
    </p:spTree>
    <p:extLst>
      <p:ext uri="{BB962C8B-B14F-4D97-AF65-F5344CB8AC3E}">
        <p14:creationId xmlns:p14="http://schemas.microsoft.com/office/powerpoint/2010/main" val="27618286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tmas_glimmer_9324816">
            <a:hlinkClick r:id="" action="ppaction://media"/>
            <a:extLst>
              <a:ext uri="{FF2B5EF4-FFF2-40B4-BE49-F238E27FC236}">
                <a16:creationId xmlns:a16="http://schemas.microsoft.com/office/drawing/2014/main" id="{F86A55B7-351C-050D-82D1-8BC9320A402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0" y="0"/>
            <a:ext cx="12200468" cy="6862763"/>
          </a:xfrm>
          <a:prstGeom prst="rect">
            <a:avLst/>
          </a:prstGeom>
        </p:spPr>
      </p:pic>
      <p:sp>
        <p:nvSpPr>
          <p:cNvPr id="6" name="Rectangle 5">
            <a:extLst>
              <a:ext uri="{FF2B5EF4-FFF2-40B4-BE49-F238E27FC236}">
                <a16:creationId xmlns:a16="http://schemas.microsoft.com/office/drawing/2014/main" id="{F80162CA-475B-B97E-EA08-F340A2CACA14}"/>
              </a:ext>
            </a:extLst>
          </p:cNvPr>
          <p:cNvSpPr/>
          <p:nvPr/>
        </p:nvSpPr>
        <p:spPr>
          <a:xfrm>
            <a:off x="3887" y="864987"/>
            <a:ext cx="12200468" cy="5078313"/>
          </a:xfrm>
          <a:prstGeom prst="rect">
            <a:avLst/>
          </a:prstGeom>
          <a:noFill/>
        </p:spPr>
        <p:txBody>
          <a:bodyPr wrap="square" lIns="91440" tIns="45720" rIns="91440" bIns="45720">
            <a:spAutoFit/>
          </a:bodyPr>
          <a:lstStyle/>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All:</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SWEET HYMNS OF JOY IN GRATEFUL CHORUS RAISE WE, LET ALL WITH-IN US PRAISE HIS HOLY NAME </a:t>
            </a:r>
          </a:p>
          <a:p>
            <a:pPr algn="ctr"/>
            <a:endPar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endParaRPr>
          </a:p>
        </p:txBody>
      </p:sp>
    </p:spTree>
    <p:extLst>
      <p:ext uri="{BB962C8B-B14F-4D97-AF65-F5344CB8AC3E}">
        <p14:creationId xmlns:p14="http://schemas.microsoft.com/office/powerpoint/2010/main" val="34976171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tmas_glimmer_9324816">
            <a:hlinkClick r:id="" action="ppaction://media"/>
            <a:extLst>
              <a:ext uri="{FF2B5EF4-FFF2-40B4-BE49-F238E27FC236}">
                <a16:creationId xmlns:a16="http://schemas.microsoft.com/office/drawing/2014/main" id="{F86A55B7-351C-050D-82D1-8BC9320A402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0" y="0"/>
            <a:ext cx="12200468" cy="6862763"/>
          </a:xfrm>
          <a:prstGeom prst="rect">
            <a:avLst/>
          </a:prstGeom>
        </p:spPr>
      </p:pic>
      <p:sp>
        <p:nvSpPr>
          <p:cNvPr id="6" name="Rectangle 5">
            <a:extLst>
              <a:ext uri="{FF2B5EF4-FFF2-40B4-BE49-F238E27FC236}">
                <a16:creationId xmlns:a16="http://schemas.microsoft.com/office/drawing/2014/main" id="{F80162CA-475B-B97E-EA08-F340A2CACA14}"/>
              </a:ext>
            </a:extLst>
          </p:cNvPr>
          <p:cNvSpPr/>
          <p:nvPr/>
        </p:nvSpPr>
        <p:spPr>
          <a:xfrm>
            <a:off x="3887" y="296574"/>
            <a:ext cx="12200468" cy="6740307"/>
          </a:xfrm>
          <a:prstGeom prst="rect">
            <a:avLst/>
          </a:prstGeom>
          <a:noFill/>
        </p:spPr>
        <p:txBody>
          <a:bodyPr wrap="square" lIns="91440" tIns="45720" rIns="91440" bIns="45720">
            <a:spAutoFit/>
          </a:bodyPr>
          <a:lstStyle/>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All:</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CHRIST IS THE LORD, OH PRAISE HIS NAME FOR-E-VER!</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HIS PO-WER AND GLO-RY, </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EV-ER MORE PROCLAIM!</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HIS POW’R - AND GLO---RY </a:t>
            </a:r>
          </a:p>
          <a:p>
            <a:pPr algn="ctr"/>
            <a:r>
              <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EV—ER MORE PRO-CLAIM!</a:t>
            </a:r>
          </a:p>
          <a:p>
            <a:pPr algn="ctr"/>
            <a:endParaRPr lang="en-US" sz="5400" b="1"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endParaRPr>
          </a:p>
        </p:txBody>
      </p:sp>
    </p:spTree>
    <p:extLst>
      <p:ext uri="{BB962C8B-B14F-4D97-AF65-F5344CB8AC3E}">
        <p14:creationId xmlns:p14="http://schemas.microsoft.com/office/powerpoint/2010/main" val="14957922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D697F-A6E9-70F3-2C9C-2C9DBCE3B531}"/>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B65E8BE2-92C5-CA3C-59E0-498D0B1422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86"/>
            <a:ext cx="12192000" cy="6863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813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silhouette of trees">
            <a:extLst>
              <a:ext uri="{FF2B5EF4-FFF2-40B4-BE49-F238E27FC236}">
                <a16:creationId xmlns:a16="http://schemas.microsoft.com/office/drawing/2014/main" id="{19D819CA-4378-F696-D86E-5E3860BE8B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0" y="18286"/>
            <a:ext cx="8996516" cy="68397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2AD165C-17D5-A14C-221F-F79B86E7D782}"/>
              </a:ext>
            </a:extLst>
          </p:cNvPr>
          <p:cNvSpPr txBox="1"/>
          <p:nvPr/>
        </p:nvSpPr>
        <p:spPr>
          <a:xfrm>
            <a:off x="842542" y="909261"/>
            <a:ext cx="3954267" cy="5039477"/>
          </a:xfrm>
          <a:prstGeom prst="rect">
            <a:avLst/>
          </a:prstGeom>
        </p:spPr>
        <p:txBody>
          <a:bodyPr vert="horz" lIns="91440" tIns="45720" rIns="91440" bIns="45720" rtlCol="0" anchor="b">
            <a:normAutofit fontScale="92500" lnSpcReduction="10000"/>
          </a:bodyPr>
          <a:lstStyle/>
          <a:p>
            <a:pPr algn="ctr">
              <a:lnSpc>
                <a:spcPct val="90000"/>
              </a:lnSpc>
              <a:spcBef>
                <a:spcPct val="0"/>
              </a:spcBef>
              <a:spcAft>
                <a:spcPts val="600"/>
              </a:spcAft>
            </a:pPr>
            <a:r>
              <a:rPr lang="en-US" sz="4000" kern="1200" dirty="0">
                <a:solidFill>
                  <a:schemeClr val="bg1"/>
                </a:solidFill>
                <a:latin typeface="Book Antiqua" panose="02040602050305030304" pitchFamily="18" charset="0"/>
                <a:ea typeface="+mj-ea"/>
                <a:cs typeface="+mj-cs"/>
              </a:rPr>
              <a:t>Entrance Hymn</a:t>
            </a:r>
          </a:p>
          <a:p>
            <a:pPr algn="ctr">
              <a:lnSpc>
                <a:spcPct val="90000"/>
              </a:lnSpc>
              <a:spcBef>
                <a:spcPct val="0"/>
              </a:spcBef>
              <a:spcAft>
                <a:spcPts val="600"/>
              </a:spcAft>
            </a:pPr>
            <a:r>
              <a:rPr lang="en-US" sz="4000" kern="1200" dirty="0">
                <a:solidFill>
                  <a:schemeClr val="tx1"/>
                </a:solidFill>
                <a:latin typeface="Book Antiqua" panose="02040602050305030304" pitchFamily="18" charset="0"/>
                <a:ea typeface="+mj-ea"/>
                <a:cs typeface="+mj-cs"/>
              </a:rPr>
              <a:t>O </a:t>
            </a:r>
          </a:p>
          <a:p>
            <a:pPr algn="ctr">
              <a:lnSpc>
                <a:spcPct val="90000"/>
              </a:lnSpc>
              <a:spcBef>
                <a:spcPct val="0"/>
              </a:spcBef>
              <a:spcAft>
                <a:spcPts val="600"/>
              </a:spcAft>
            </a:pPr>
            <a:endParaRPr lang="en-US" sz="4000" dirty="0">
              <a:latin typeface="Book Antiqua" panose="02040602050305030304" pitchFamily="18" charset="0"/>
              <a:ea typeface="+mj-ea"/>
              <a:cs typeface="+mj-cs"/>
            </a:endParaRPr>
          </a:p>
          <a:p>
            <a:pPr algn="ctr">
              <a:lnSpc>
                <a:spcPct val="90000"/>
              </a:lnSpc>
              <a:spcBef>
                <a:spcPct val="0"/>
              </a:spcBef>
              <a:spcAft>
                <a:spcPts val="600"/>
              </a:spcAft>
            </a:pPr>
            <a:r>
              <a:rPr lang="en-US" sz="5200" kern="1200" dirty="0">
                <a:solidFill>
                  <a:schemeClr val="bg1"/>
                </a:solidFill>
                <a:latin typeface="Book Antiqua" panose="02040602050305030304" pitchFamily="18" charset="0"/>
                <a:ea typeface="+mj-ea"/>
                <a:cs typeface="+mj-cs"/>
              </a:rPr>
              <a:t>O Come,</a:t>
            </a:r>
          </a:p>
          <a:p>
            <a:pPr algn="ctr">
              <a:lnSpc>
                <a:spcPct val="90000"/>
              </a:lnSpc>
              <a:spcBef>
                <a:spcPct val="0"/>
              </a:spcBef>
              <a:spcAft>
                <a:spcPts val="600"/>
              </a:spcAft>
            </a:pPr>
            <a:r>
              <a:rPr lang="en-US" sz="5200" kern="1200" dirty="0">
                <a:solidFill>
                  <a:schemeClr val="bg1"/>
                </a:solidFill>
                <a:latin typeface="Book Antiqua" panose="02040602050305030304" pitchFamily="18" charset="0"/>
                <a:ea typeface="+mj-ea"/>
                <a:cs typeface="+mj-cs"/>
              </a:rPr>
              <a:t> All Ye Faithful</a:t>
            </a:r>
          </a:p>
          <a:p>
            <a:pPr algn="ctr">
              <a:lnSpc>
                <a:spcPct val="90000"/>
              </a:lnSpc>
              <a:spcBef>
                <a:spcPct val="0"/>
              </a:spcBef>
              <a:spcAft>
                <a:spcPts val="600"/>
              </a:spcAft>
            </a:pPr>
            <a:endParaRPr lang="en-US" sz="4000" kern="1200" dirty="0">
              <a:solidFill>
                <a:schemeClr val="bg1"/>
              </a:solidFill>
              <a:latin typeface="Book Antiqua" panose="02040602050305030304" pitchFamily="18" charset="0"/>
              <a:ea typeface="+mj-ea"/>
              <a:cs typeface="+mj-cs"/>
            </a:endParaRPr>
          </a:p>
          <a:p>
            <a:pPr algn="ctr">
              <a:lnSpc>
                <a:spcPct val="90000"/>
              </a:lnSpc>
              <a:spcBef>
                <a:spcPct val="0"/>
              </a:spcBef>
              <a:spcAft>
                <a:spcPts val="600"/>
              </a:spcAft>
            </a:pPr>
            <a:r>
              <a:rPr lang="en-US" sz="3900" i="1" kern="1200" dirty="0">
                <a:solidFill>
                  <a:schemeClr val="bg1"/>
                </a:solidFill>
                <a:latin typeface="Book Antiqua" panose="02040602050305030304" pitchFamily="18" charset="0"/>
                <a:ea typeface="+mj-ea"/>
                <a:cs typeface="+mj-cs"/>
              </a:rPr>
              <a:t>Arr. By David Willocks</a:t>
            </a:r>
          </a:p>
        </p:txBody>
      </p:sp>
      <p:pic>
        <p:nvPicPr>
          <p:cNvPr id="11" name="Picture 2" descr="A group of people wearing white robes&#10;&#10;Description automatically generated with medium confidence">
            <a:extLst>
              <a:ext uri="{FF2B5EF4-FFF2-40B4-BE49-F238E27FC236}">
                <a16:creationId xmlns:a16="http://schemas.microsoft.com/office/drawing/2014/main" id="{0B57BA33-BAF8-C3E7-9C84-BB9744270D5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l="10416" r="2690" b="2"/>
          <a:stretch/>
        </p:blipFill>
        <p:spPr bwMode="auto">
          <a:xfrm>
            <a:off x="7845207" y="10"/>
            <a:ext cx="4346795" cy="3952558"/>
          </a:xfrm>
          <a:custGeom>
            <a:avLst/>
            <a:gdLst/>
            <a:ahLst/>
            <a:cxnLst/>
            <a:rect l="l" t="t" r="r" b="b"/>
            <a:pathLst>
              <a:path w="4346795" h="3401568">
                <a:moveTo>
                  <a:pt x="0" y="0"/>
                </a:moveTo>
                <a:lnTo>
                  <a:pt x="4346795" y="0"/>
                </a:lnTo>
                <a:lnTo>
                  <a:pt x="4346795" y="3401568"/>
                </a:lnTo>
                <a:lnTo>
                  <a:pt x="762748" y="3401568"/>
                </a:lnTo>
                <a:lnTo>
                  <a:pt x="751436" y="2963954"/>
                </a:lnTo>
                <a:cubicBezTo>
                  <a:pt x="698408" y="1942163"/>
                  <a:pt x="463174" y="995044"/>
                  <a:pt x="93264" y="192283"/>
                </a:cubicBezTo>
                <a:close/>
              </a:path>
            </a:pathLst>
          </a:cu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BBE46261-AB7E-1659-2178-388D725714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844658" y="4161265"/>
            <a:ext cx="3499199" cy="26784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Bethlehem Night Sky Loop | Vision 111 | WorshipHouse Media">
            <a:extLst>
              <a:ext uri="{FF2B5EF4-FFF2-40B4-BE49-F238E27FC236}">
                <a16:creationId xmlns:a16="http://schemas.microsoft.com/office/drawing/2014/main" id="{4F2876CD-864D-4786-B79B-80E725CA9F25}"/>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5161935" y="772519"/>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273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95865" y="176979"/>
            <a:ext cx="11511935" cy="7478970"/>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Verse 1</a:t>
            </a:r>
          </a:p>
          <a:p>
            <a:pPr algn="ctr"/>
            <a:r>
              <a:rPr lang="en-US" sz="6000" b="0" i="0" dirty="0">
                <a:solidFill>
                  <a:schemeClr val="bg1"/>
                </a:solidFill>
                <a:effectLst/>
                <a:latin typeface="Book Antiqua" panose="02040602050305030304" pitchFamily="18" charset="0"/>
              </a:rPr>
              <a:t>O come, all ye faithful, </a:t>
            </a:r>
          </a:p>
          <a:p>
            <a:pPr algn="ctr"/>
            <a:r>
              <a:rPr lang="en-US" sz="6000" b="0" i="0" dirty="0">
                <a:solidFill>
                  <a:schemeClr val="bg1"/>
                </a:solidFill>
                <a:effectLst/>
                <a:latin typeface="Book Antiqua" panose="02040602050305030304" pitchFamily="18" charset="0"/>
              </a:rPr>
              <a:t>joyful and triumphant</a:t>
            </a:r>
            <a:br>
              <a:rPr lang="en-US" sz="6000" b="0" i="0" dirty="0">
                <a:solidFill>
                  <a:schemeClr val="bg1"/>
                </a:solidFill>
                <a:effectLst/>
                <a:latin typeface="Book Antiqua" panose="02040602050305030304" pitchFamily="18" charset="0"/>
              </a:rPr>
            </a:br>
            <a:r>
              <a:rPr lang="en-US" sz="6000" b="0" i="0" spc="-300" dirty="0">
                <a:solidFill>
                  <a:schemeClr val="bg1"/>
                </a:solidFill>
                <a:effectLst/>
                <a:latin typeface="Book Antiqua" panose="02040602050305030304" pitchFamily="18" charset="0"/>
              </a:rPr>
              <a:t>O come ye, o come ye to Bethlehem</a:t>
            </a:r>
            <a:br>
              <a:rPr lang="en-US" sz="6000" b="0" i="0" dirty="0">
                <a:solidFill>
                  <a:schemeClr val="bg1"/>
                </a:solidFill>
                <a:effectLst/>
                <a:latin typeface="Book Antiqua" panose="02040602050305030304" pitchFamily="18" charset="0"/>
              </a:rPr>
            </a:br>
            <a:r>
              <a:rPr lang="en-US" sz="6000" dirty="0">
                <a:solidFill>
                  <a:schemeClr val="bg1"/>
                </a:solidFill>
                <a:latin typeface="Book Antiqua" panose="02040602050305030304" pitchFamily="18" charset="0"/>
              </a:rPr>
              <a:t>C</a:t>
            </a:r>
            <a:r>
              <a:rPr lang="en-US" sz="6000" b="0" i="0" dirty="0">
                <a:solidFill>
                  <a:schemeClr val="bg1"/>
                </a:solidFill>
                <a:effectLst/>
                <a:latin typeface="Book Antiqua" panose="02040602050305030304" pitchFamily="18" charset="0"/>
              </a:rPr>
              <a:t>ome and behold Him, </a:t>
            </a:r>
          </a:p>
          <a:p>
            <a:pPr algn="ctr"/>
            <a:r>
              <a:rPr lang="en-US" sz="6000" b="0" i="0" dirty="0">
                <a:solidFill>
                  <a:schemeClr val="bg1"/>
                </a:solidFill>
                <a:effectLst/>
                <a:latin typeface="Book Antiqua" panose="02040602050305030304" pitchFamily="18" charset="0"/>
              </a:rPr>
              <a:t>born the King of Angels</a:t>
            </a:r>
          </a:p>
          <a:p>
            <a:br>
              <a:rPr lang="en-US" sz="6000" dirty="0"/>
            </a:br>
            <a:endParaRPr lang="en-US" sz="6000" dirty="0">
              <a:solidFill>
                <a:schemeClr val="bg1"/>
              </a:solidFill>
            </a:endParaRPr>
          </a:p>
        </p:txBody>
      </p:sp>
      <p:pic>
        <p:nvPicPr>
          <p:cNvPr id="13" name="Picture 6" descr="Bethlehem Night Sky Loop | Vision 111 | WorshipHouse Media">
            <a:extLst>
              <a:ext uri="{FF2B5EF4-FFF2-40B4-BE49-F238E27FC236}">
                <a16:creationId xmlns:a16="http://schemas.microsoft.com/office/drawing/2014/main" id="{12FF1FCC-A309-4211-9388-52FC62F76CC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524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731274" y="837192"/>
            <a:ext cx="10729451"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Refrain</a:t>
            </a:r>
          </a:p>
          <a:p>
            <a:pPr algn="ctr"/>
            <a:endParaRPr lang="en-US" sz="6000" b="0" i="0"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Christ the Lord</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948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Bethlehem Night Sky Loop | Vision 111 | WorshipHouse Media">
            <a:extLst>
              <a:ext uri="{FF2B5EF4-FFF2-40B4-BE49-F238E27FC236}">
                <a16:creationId xmlns:a16="http://schemas.microsoft.com/office/drawing/2014/main" id="{12FF1FCC-A309-4211-9388-52FC62F76CC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704F182-C7C4-EF5D-9C1F-F7EE23B62E30}"/>
              </a:ext>
            </a:extLst>
          </p:cNvPr>
          <p:cNvSpPr txBox="1"/>
          <p:nvPr/>
        </p:nvSpPr>
        <p:spPr>
          <a:xfrm>
            <a:off x="0" y="886476"/>
            <a:ext cx="12598400"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Verse 2</a:t>
            </a:r>
          </a:p>
          <a:p>
            <a:pPr algn="ctr"/>
            <a:r>
              <a:rPr lang="en-US" sz="6000" b="0" i="0" dirty="0" err="1">
                <a:solidFill>
                  <a:schemeClr val="bg1"/>
                </a:solidFill>
                <a:effectLst/>
                <a:latin typeface="Book Antiqua" panose="02040602050305030304" pitchFamily="18" charset="0"/>
              </a:rPr>
              <a:t>Venid</a:t>
            </a:r>
            <a:r>
              <a:rPr lang="en-US" sz="6000" dirty="0">
                <a:solidFill>
                  <a:schemeClr val="bg1"/>
                </a:solidFill>
                <a:latin typeface="Book Antiqua" panose="02040602050305030304" pitchFamily="18" charset="0"/>
              </a:rPr>
              <a:t>, </a:t>
            </a:r>
            <a:r>
              <a:rPr lang="en-US" sz="6000" dirty="0" err="1">
                <a:solidFill>
                  <a:schemeClr val="bg1"/>
                </a:solidFill>
                <a:latin typeface="Book Antiqua" panose="02040602050305030304" pitchFamily="18" charset="0"/>
              </a:rPr>
              <a:t>adoremos</a:t>
            </a:r>
            <a:r>
              <a:rPr lang="en-US" sz="6000" dirty="0">
                <a:solidFill>
                  <a:schemeClr val="bg1"/>
                </a:solidFill>
                <a:latin typeface="Book Antiqua" panose="02040602050305030304" pitchFamily="18" charset="0"/>
              </a:rPr>
              <a:t>, </a:t>
            </a:r>
          </a:p>
          <a:p>
            <a:pPr algn="ctr"/>
            <a:r>
              <a:rPr lang="en-US" sz="6000" dirty="0">
                <a:solidFill>
                  <a:schemeClr val="bg1"/>
                </a:solidFill>
                <a:latin typeface="Book Antiqua" panose="02040602050305030304" pitchFamily="18" charset="0"/>
              </a:rPr>
              <a:t>con </a:t>
            </a:r>
            <a:r>
              <a:rPr lang="en-US" sz="6000" dirty="0" err="1">
                <a:solidFill>
                  <a:schemeClr val="bg1"/>
                </a:solidFill>
                <a:latin typeface="Book Antiqua" panose="02040602050305030304" pitchFamily="18" charset="0"/>
              </a:rPr>
              <a:t>alegre</a:t>
            </a:r>
            <a:r>
              <a:rPr lang="en-US" sz="6000" dirty="0">
                <a:solidFill>
                  <a:schemeClr val="bg1"/>
                </a:solidFill>
                <a:latin typeface="Book Antiqua" panose="02040602050305030304" pitchFamily="18" charset="0"/>
              </a:rPr>
              <a:t> canto;</a:t>
            </a:r>
          </a:p>
          <a:p>
            <a:pPr algn="ctr"/>
            <a:r>
              <a:rPr lang="en-US" sz="6000" dirty="0" err="1">
                <a:solidFill>
                  <a:schemeClr val="bg1"/>
                </a:solidFill>
                <a:latin typeface="Book Antiqua" panose="02040602050305030304" pitchFamily="18" charset="0"/>
              </a:rPr>
              <a:t>Venid</a:t>
            </a:r>
            <a:r>
              <a:rPr lang="en-US" sz="6000" dirty="0">
                <a:solidFill>
                  <a:schemeClr val="bg1"/>
                </a:solidFill>
                <a:latin typeface="Book Antiqua" panose="02040602050305030304" pitchFamily="18" charset="0"/>
              </a:rPr>
              <a:t> al </a:t>
            </a:r>
            <a:r>
              <a:rPr lang="en-US" sz="6000" dirty="0" err="1">
                <a:solidFill>
                  <a:schemeClr val="bg1"/>
                </a:solidFill>
                <a:latin typeface="Book Antiqua" panose="02040602050305030304" pitchFamily="18" charset="0"/>
              </a:rPr>
              <a:t>pueblito</a:t>
            </a:r>
            <a:r>
              <a:rPr lang="en-US" sz="6000" dirty="0">
                <a:solidFill>
                  <a:schemeClr val="bg1"/>
                </a:solidFill>
                <a:latin typeface="Book Antiqua" panose="02040602050305030304" pitchFamily="18" charset="0"/>
              </a:rPr>
              <a:t> de </a:t>
            </a:r>
            <a:r>
              <a:rPr lang="en-US" sz="6000" dirty="0" err="1">
                <a:solidFill>
                  <a:schemeClr val="bg1"/>
                </a:solidFill>
                <a:latin typeface="Book Antiqua" panose="02040602050305030304" pitchFamily="18" charset="0"/>
              </a:rPr>
              <a:t>Belèn</a:t>
            </a:r>
            <a:r>
              <a:rPr lang="en-US" sz="6000" dirty="0">
                <a:solidFill>
                  <a:schemeClr val="bg1"/>
                </a:solidFill>
                <a:latin typeface="Book Antiqua" panose="02040602050305030304" pitchFamily="18" charset="0"/>
              </a:rPr>
              <a:t>.</a:t>
            </a:r>
          </a:p>
          <a:p>
            <a:pPr algn="ctr"/>
            <a:r>
              <a:rPr lang="en-US" sz="6000" dirty="0">
                <a:solidFill>
                  <a:schemeClr val="bg1"/>
                </a:solidFill>
                <a:latin typeface="Book Antiqua" panose="02040602050305030304" pitchFamily="18" charset="0"/>
              </a:rPr>
              <a:t>Hoy ha </a:t>
            </a:r>
            <a:r>
              <a:rPr lang="en-US" sz="6000" dirty="0" err="1">
                <a:solidFill>
                  <a:schemeClr val="bg1"/>
                </a:solidFill>
                <a:latin typeface="Book Antiqua" panose="02040602050305030304" pitchFamily="18" charset="0"/>
              </a:rPr>
              <a:t>nacido</a:t>
            </a:r>
            <a:r>
              <a:rPr lang="en-US" sz="6000" dirty="0">
                <a:solidFill>
                  <a:schemeClr val="bg1"/>
                </a:solidFill>
                <a:latin typeface="Book Antiqua" panose="02040602050305030304" pitchFamily="18" charset="0"/>
              </a:rPr>
              <a:t> </a:t>
            </a:r>
            <a:r>
              <a:rPr lang="en-US" sz="6000" dirty="0" err="1">
                <a:solidFill>
                  <a:schemeClr val="bg1"/>
                </a:solidFill>
                <a:latin typeface="Book Antiqua" panose="02040602050305030304" pitchFamily="18" charset="0"/>
              </a:rPr>
              <a:t>el</a:t>
            </a:r>
            <a:r>
              <a:rPr lang="en-US" sz="6000" dirty="0">
                <a:solidFill>
                  <a:schemeClr val="bg1"/>
                </a:solidFill>
                <a:latin typeface="Book Antiqua" panose="02040602050305030304" pitchFamily="18" charset="0"/>
              </a:rPr>
              <a:t> </a:t>
            </a:r>
          </a:p>
          <a:p>
            <a:pPr algn="ctr"/>
            <a:r>
              <a:rPr lang="en-US" sz="6000" dirty="0">
                <a:solidFill>
                  <a:schemeClr val="bg1"/>
                </a:solidFill>
                <a:latin typeface="Book Antiqua" panose="02040602050305030304" pitchFamily="18" charset="0"/>
              </a:rPr>
              <a:t>Rey de </a:t>
            </a:r>
            <a:r>
              <a:rPr lang="en-US" sz="6000" dirty="0" err="1">
                <a:solidFill>
                  <a:schemeClr val="bg1"/>
                </a:solidFill>
                <a:latin typeface="Book Antiqua" panose="02040602050305030304" pitchFamily="18" charset="0"/>
              </a:rPr>
              <a:t>los</a:t>
            </a:r>
            <a:r>
              <a:rPr lang="en-US" sz="6000" dirty="0">
                <a:solidFill>
                  <a:schemeClr val="bg1"/>
                </a:solidFill>
                <a:latin typeface="Book Antiqua" panose="02040602050305030304" pitchFamily="18" charset="0"/>
              </a:rPr>
              <a:t> </a:t>
            </a:r>
            <a:r>
              <a:rPr lang="en-US" sz="6000" dirty="0" err="1">
                <a:solidFill>
                  <a:schemeClr val="bg1"/>
                </a:solidFill>
                <a:latin typeface="Book Antiqua" panose="02040602050305030304" pitchFamily="18" charset="0"/>
              </a:rPr>
              <a:t>ángeles</a:t>
            </a:r>
            <a:r>
              <a:rPr lang="en-US" sz="6000" dirty="0">
                <a:solidFill>
                  <a:schemeClr val="bg1"/>
                </a:solidFill>
                <a:latin typeface="Book Antiqua" panose="02040602050305030304" pitchFamily="18" charset="0"/>
              </a:rPr>
              <a:t>.</a:t>
            </a:r>
          </a:p>
        </p:txBody>
      </p:sp>
    </p:spTree>
    <p:extLst>
      <p:ext uri="{BB962C8B-B14F-4D97-AF65-F5344CB8AC3E}">
        <p14:creationId xmlns:p14="http://schemas.microsoft.com/office/powerpoint/2010/main" val="211539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731274" y="837192"/>
            <a:ext cx="10729451"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Refrain</a:t>
            </a:r>
          </a:p>
          <a:p>
            <a:pPr algn="ctr"/>
            <a:endParaRPr lang="en-US" sz="6000" b="0" i="0" dirty="0">
              <a:solidFill>
                <a:schemeClr val="bg1"/>
              </a:solidFill>
              <a:effectLst/>
              <a:latin typeface="Book Antiqua" panose="02040602050305030304" pitchFamily="18" charset="0"/>
            </a:endParaRPr>
          </a:p>
          <a:p>
            <a:pPr algn="ctr"/>
            <a:r>
              <a:rPr lang="en-US" sz="6000" b="0" i="1" dirty="0" err="1">
                <a:solidFill>
                  <a:schemeClr val="bg1"/>
                </a:solidFill>
                <a:effectLst/>
                <a:latin typeface="Book Antiqua" panose="02040602050305030304" pitchFamily="18" charset="0"/>
              </a:rPr>
              <a:t>Venid</a:t>
            </a:r>
            <a:r>
              <a:rPr lang="en-US" sz="6000" b="0" i="1" dirty="0">
                <a:solidFill>
                  <a:schemeClr val="bg1"/>
                </a:solidFill>
                <a:effectLst/>
                <a:latin typeface="Book Antiqua" panose="02040602050305030304" pitchFamily="18" charset="0"/>
              </a:rPr>
              <a:t> y </a:t>
            </a:r>
            <a:r>
              <a:rPr lang="en-US" sz="6000" b="0" i="1" dirty="0" err="1">
                <a:solidFill>
                  <a:schemeClr val="bg1"/>
                </a:solidFill>
                <a:effectLst/>
                <a:latin typeface="Book Antiqua" panose="02040602050305030304" pitchFamily="18" charset="0"/>
              </a:rPr>
              <a:t>adoremos</a:t>
            </a:r>
            <a:r>
              <a:rPr lang="en-US" sz="6000" b="0" i="1" dirty="0">
                <a:solidFill>
                  <a:schemeClr val="bg1"/>
                </a:solidFill>
                <a:effectLst/>
                <a:latin typeface="Book Antiqua" panose="02040602050305030304" pitchFamily="18" charset="0"/>
              </a:rPr>
              <a:t>,</a:t>
            </a:r>
          </a:p>
          <a:p>
            <a:pPr algn="ctr"/>
            <a:r>
              <a:rPr lang="en-US" sz="6000" b="0" i="1" dirty="0" err="1">
                <a:solidFill>
                  <a:schemeClr val="bg1"/>
                </a:solidFill>
                <a:effectLst/>
                <a:latin typeface="Book Antiqua" panose="02040602050305030304" pitchFamily="18" charset="0"/>
              </a:rPr>
              <a:t>Venid</a:t>
            </a:r>
            <a:r>
              <a:rPr lang="en-US" sz="6000" b="0" i="1" dirty="0">
                <a:solidFill>
                  <a:schemeClr val="bg1"/>
                </a:solidFill>
                <a:effectLst/>
                <a:latin typeface="Book Antiqua" panose="02040602050305030304" pitchFamily="18" charset="0"/>
              </a:rPr>
              <a:t> y </a:t>
            </a:r>
            <a:r>
              <a:rPr lang="en-US" sz="6000" b="0" i="1" dirty="0" err="1">
                <a:solidFill>
                  <a:schemeClr val="bg1"/>
                </a:solidFill>
                <a:effectLst/>
                <a:latin typeface="Book Antiqua" panose="02040602050305030304" pitchFamily="18" charset="0"/>
              </a:rPr>
              <a:t>adoremos</a:t>
            </a:r>
            <a:r>
              <a:rPr lang="en-US" sz="6000" b="0" i="1" dirty="0">
                <a:solidFill>
                  <a:schemeClr val="bg1"/>
                </a:solidFill>
                <a:effectLst/>
                <a:latin typeface="Book Antiqua" panose="02040602050305030304" pitchFamily="18" charset="0"/>
              </a:rPr>
              <a:t>,</a:t>
            </a:r>
            <a:endParaRPr lang="en-US" sz="6000" i="1" dirty="0">
              <a:solidFill>
                <a:schemeClr val="bg1"/>
              </a:solidFill>
              <a:latin typeface="Book Antiqua" panose="02040602050305030304" pitchFamily="18" charset="0"/>
            </a:endParaRPr>
          </a:p>
          <a:p>
            <a:pPr algn="ctr"/>
            <a:r>
              <a:rPr lang="en-US" sz="6000" b="0" i="1" dirty="0" err="1">
                <a:solidFill>
                  <a:schemeClr val="bg1"/>
                </a:solidFill>
                <a:effectLst/>
                <a:latin typeface="Book Antiqua" panose="02040602050305030304" pitchFamily="18" charset="0"/>
              </a:rPr>
              <a:t>Venid</a:t>
            </a:r>
            <a:r>
              <a:rPr lang="en-US" sz="6000" b="0" i="1" dirty="0">
                <a:solidFill>
                  <a:schemeClr val="bg1"/>
                </a:solidFill>
                <a:effectLst/>
                <a:latin typeface="Book Antiqua" panose="02040602050305030304" pitchFamily="18" charset="0"/>
              </a:rPr>
              <a:t> y </a:t>
            </a:r>
            <a:r>
              <a:rPr lang="en-US" sz="6000" b="0" i="1" dirty="0" err="1">
                <a:solidFill>
                  <a:schemeClr val="bg1"/>
                </a:solidFill>
                <a:effectLst/>
                <a:latin typeface="Book Antiqua" panose="02040602050305030304" pitchFamily="18" charset="0"/>
              </a:rPr>
              <a:t>adoremos</a:t>
            </a:r>
            <a:r>
              <a:rPr lang="en-US" sz="6000" b="0" i="1" dirty="0">
                <a:solidFill>
                  <a:schemeClr val="bg1"/>
                </a:solidFill>
                <a:effectLst/>
                <a:latin typeface="Book Antiqua" panose="02040602050305030304" pitchFamily="18" charset="0"/>
              </a:rPr>
              <a:t> a</a:t>
            </a:r>
            <a:endParaRPr lang="en-US" sz="6000" i="1" dirty="0">
              <a:solidFill>
                <a:schemeClr val="bg1"/>
              </a:solidFill>
              <a:latin typeface="Book Antiqua" panose="02040602050305030304" pitchFamily="18" charset="0"/>
            </a:endParaRPr>
          </a:p>
          <a:p>
            <a:pPr algn="ctr"/>
            <a:r>
              <a:rPr lang="en-US" sz="6000" i="1" dirty="0">
                <a:solidFill>
                  <a:schemeClr val="bg1"/>
                </a:solidFill>
                <a:latin typeface="Book Antiqua" panose="02040602050305030304" pitchFamily="18" charset="0"/>
              </a:rPr>
              <a:t>Cristo Jesús.</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3604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F98F5-C56A-5B5C-4A72-DC9D70E7078F}"/>
            </a:ext>
          </a:extLst>
        </p:cNvPr>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E7FD9B22-7C76-D686-76AB-43174A182F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007B22C-9E9C-1456-D9EB-0896F66C01B9}"/>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95CE7AB4-79CB-42E0-4595-7DCD8C97A38D}"/>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C35890BA-5713-07F6-DDB8-A57F6DB94F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657D9BB2-F57F-7AB0-5B89-7F25828192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3BAC154-E6C0-4027-9EBC-FAF094233F15}"/>
              </a:ext>
            </a:extLst>
          </p:cNvPr>
          <p:cNvSpPr txBox="1"/>
          <p:nvPr/>
        </p:nvSpPr>
        <p:spPr>
          <a:xfrm>
            <a:off x="-14748" y="837192"/>
            <a:ext cx="12221496" cy="470898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Verse 6</a:t>
            </a:r>
          </a:p>
          <a:p>
            <a:pPr algn="ctr"/>
            <a:r>
              <a:rPr lang="en-US" sz="6000" b="0" i="0" dirty="0">
                <a:solidFill>
                  <a:schemeClr val="bg1"/>
                </a:solidFill>
                <a:effectLst/>
                <a:latin typeface="Book Antiqua" panose="02040602050305030304" pitchFamily="18" charset="0"/>
              </a:rPr>
              <a:t>Sing, choirs of angels</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Sing in exultation</a:t>
            </a:r>
            <a:br>
              <a:rPr lang="en-US" sz="6000" dirty="0">
                <a:solidFill>
                  <a:schemeClr val="bg1"/>
                </a:solidFill>
                <a:latin typeface="Book Antiqua" panose="02040602050305030304" pitchFamily="18" charset="0"/>
              </a:rPr>
            </a:br>
            <a:r>
              <a:rPr lang="en-US" sz="6000" b="0" i="0" spc="-300" dirty="0">
                <a:solidFill>
                  <a:schemeClr val="bg1"/>
                </a:solidFill>
                <a:effectLst/>
                <a:latin typeface="Book Antiqua" panose="02040602050305030304" pitchFamily="18" charset="0"/>
              </a:rPr>
              <a:t>Sing, all ye citizens of </a:t>
            </a:r>
            <a:r>
              <a:rPr lang="en-US" sz="6000" b="0" i="0" spc="-300" dirty="0" err="1">
                <a:solidFill>
                  <a:schemeClr val="bg1"/>
                </a:solidFill>
                <a:effectLst/>
                <a:latin typeface="Book Antiqua" panose="02040602050305030304" pitchFamily="18" charset="0"/>
              </a:rPr>
              <a:t>heav'n</a:t>
            </a:r>
            <a:r>
              <a:rPr lang="en-US" sz="6000" b="0" i="0" spc="-300" dirty="0">
                <a:solidFill>
                  <a:schemeClr val="bg1"/>
                </a:solidFill>
                <a:effectLst/>
                <a:latin typeface="Book Antiqua" panose="02040602050305030304" pitchFamily="18" charset="0"/>
              </a:rPr>
              <a:t> above!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Glory in the highest</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612A8E18-9B44-0050-9C3C-01EE4695E907}"/>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908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9ED3A-F123-91AE-86F1-442F6168270B}"/>
            </a:ext>
          </a:extLst>
        </p:cNvPr>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912B055D-6927-A322-D9DE-541A7EA255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66EC94B-DE3B-7FDA-F1C8-03EF0AA4F93A}"/>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106C87B0-1771-BDC3-F5C3-0EE3DD4B5846}"/>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1BB81377-ACA7-89E4-F172-17CBD874C6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1691C78-8710-0169-5523-2C0B09C119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A5DB6E7-4C5E-45E3-15C7-40E43962A1A5}"/>
              </a:ext>
            </a:extLst>
          </p:cNvPr>
          <p:cNvSpPr txBox="1"/>
          <p:nvPr/>
        </p:nvSpPr>
        <p:spPr>
          <a:xfrm>
            <a:off x="731274" y="837192"/>
            <a:ext cx="10729451"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Refrain</a:t>
            </a:r>
          </a:p>
          <a:p>
            <a:pPr algn="ctr"/>
            <a:endParaRPr lang="en-US" sz="6000" b="0" i="0"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Christ the Lord</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1907B6C2-1096-129D-1B77-5651B34E843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51054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Blogmas Winter Solstice Great Conjunction | Bethlehem christmas, Christmas  star, Star of bethlehem">
            <a:extLst>
              <a:ext uri="{FF2B5EF4-FFF2-40B4-BE49-F238E27FC236}">
                <a16:creationId xmlns:a16="http://schemas.microsoft.com/office/drawing/2014/main" id="{B56E3F8E-6C8E-1126-A914-E4B9A9A398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096136"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698792" y="0"/>
            <a:ext cx="12096136" cy="5632311"/>
          </a:xfrm>
          <a:prstGeom prst="rect">
            <a:avLst/>
          </a:prstGeom>
          <a:noFill/>
        </p:spPr>
        <p:txBody>
          <a:bodyPr wrap="square">
            <a:spAutoFit/>
          </a:bodyPr>
          <a:lstStyle/>
          <a:p>
            <a:pPr algn="ctr"/>
            <a:r>
              <a:rPr lang="en-US" sz="6000" b="0" i="0">
                <a:solidFill>
                  <a:schemeClr val="bg1"/>
                </a:solidFill>
                <a:effectLst/>
                <a:latin typeface="Book Antiqua" panose="02040602050305030304" pitchFamily="18" charset="0"/>
              </a:rPr>
              <a:t>Verse 7</a:t>
            </a:r>
            <a:endParaRPr lang="en-US" sz="6000" b="0" i="0" dirty="0">
              <a:solidFill>
                <a:schemeClr val="bg1"/>
              </a:solidFill>
              <a:effectLst/>
              <a:latin typeface="Book Antiqua" panose="02040602050305030304" pitchFamily="18" charset="0"/>
            </a:endParaRPr>
          </a:p>
          <a:p>
            <a:pPr algn="ctr"/>
            <a:r>
              <a:rPr lang="en-US" sz="6000" b="0" i="0" dirty="0">
                <a:solidFill>
                  <a:schemeClr val="bg1"/>
                </a:solidFill>
                <a:effectLst/>
                <a:latin typeface="Book Antiqua" panose="02040602050305030304" pitchFamily="18" charset="0"/>
              </a:rPr>
              <a:t>Yea, Lord, we greet thee,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Born this happy morning;</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Jesus, to thee be glory </a:t>
            </a:r>
            <a:r>
              <a:rPr lang="en-US" sz="6000" b="0" i="0" dirty="0" err="1">
                <a:solidFill>
                  <a:schemeClr val="bg1"/>
                </a:solidFill>
                <a:effectLst/>
                <a:latin typeface="Book Antiqua" panose="02040602050305030304" pitchFamily="18" charset="0"/>
              </a:rPr>
              <a:t>giv’n</a:t>
            </a:r>
            <a:r>
              <a:rPr lang="en-US" sz="6000" b="0" i="0" dirty="0">
                <a:solidFill>
                  <a:schemeClr val="bg1"/>
                </a:solidFill>
                <a:effectLst/>
                <a:latin typeface="Book Antiqua" panose="02040602050305030304" pitchFamily="18" charset="0"/>
              </a:rPr>
              <a: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Word of the Father,</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Now in flesh appearing!</a:t>
            </a:r>
            <a:endParaRPr lang="en-US" sz="60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946681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Blogmas Winter Solstice Great Conjunction | Bethlehem christmas, Christmas  star, Star of bethlehem">
            <a:extLst>
              <a:ext uri="{FF2B5EF4-FFF2-40B4-BE49-F238E27FC236}">
                <a16:creationId xmlns:a16="http://schemas.microsoft.com/office/drawing/2014/main" id="{B56E3F8E-6C8E-1126-A914-E4B9A9A398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698792" y="0"/>
            <a:ext cx="12096136"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Refrain</a:t>
            </a:r>
          </a:p>
          <a:p>
            <a:pPr algn="ctr"/>
            <a:endParaRPr lang="en-US" sz="6000" b="0" i="0"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Christ the Lord</a:t>
            </a:r>
            <a:endParaRPr lang="en-US" sz="6000" i="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0241576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48A4BA9E-9741-4DCD-982C-D5B3BB2201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 t="-18648" r="-80" b="25000"/>
          <a:stretch/>
        </p:blipFill>
        <p:spPr bwMode="auto">
          <a:xfrm>
            <a:off x="20" y="-1705232"/>
            <a:ext cx="12191980" cy="8563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812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28EC8040-92FE-F11E-B7F8-8199172D06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BC6EFDF-F883-F189-972C-E99F99EF7713}"/>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2" name="Text Placeholder 3">
            <a:extLst>
              <a:ext uri="{FF2B5EF4-FFF2-40B4-BE49-F238E27FC236}">
                <a16:creationId xmlns:a16="http://schemas.microsoft.com/office/drawing/2014/main" id="{97C7FC80-AA66-615B-90F4-0E5E0D1A4068}"/>
              </a:ext>
            </a:extLst>
          </p:cNvPr>
          <p:cNvSpPr>
            <a:spLocks noGrp="1"/>
          </p:cNvSpPr>
          <p:nvPr>
            <p:ph type="body" sz="half" idx="2"/>
          </p:nvPr>
        </p:nvSpPr>
        <p:spPr>
          <a:xfrm>
            <a:off x="464233" y="239756"/>
            <a:ext cx="10356548" cy="5481424"/>
          </a:xfrm>
          <a:noFill/>
        </p:spPr>
        <p:txBody>
          <a:bodyPr>
            <a:noAutofit/>
          </a:bodyPr>
          <a:lstStyle/>
          <a:p>
            <a:pPr algn="ctr" rtl="0">
              <a:spcBef>
                <a:spcPts val="1000"/>
              </a:spcBef>
              <a:spcAft>
                <a:spcPts val="0"/>
              </a:spcAft>
            </a:pPr>
            <a:r>
              <a:rPr lang="en-US" sz="5400" b="1" dirty="0">
                <a:solidFill>
                  <a:schemeClr val="bg1"/>
                </a:solidFill>
                <a:latin typeface="Times New Roman" panose="02020603050405020304" pitchFamily="18" charset="0"/>
              </a:rPr>
              <a:t>Glory! Glory to God</a:t>
            </a:r>
            <a:r>
              <a:rPr lang="en-US" sz="5400" b="1" i="0" u="none" strike="noStrike" dirty="0">
                <a:solidFill>
                  <a:schemeClr val="bg1"/>
                </a:solidFill>
                <a:effectLst/>
                <a:latin typeface="Times New Roman" panose="02020603050405020304" pitchFamily="18" charset="0"/>
              </a:rPr>
              <a:t> in </a:t>
            </a: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the highest, </a:t>
            </a:r>
          </a:p>
          <a:p>
            <a:pPr algn="ctr"/>
            <a:r>
              <a:rPr lang="en-US" sz="5400" b="1" dirty="0">
                <a:solidFill>
                  <a:schemeClr val="bg1"/>
                </a:solidFill>
                <a:latin typeface="Times New Roman" panose="02020603050405020304" pitchFamily="18" charset="0"/>
              </a:rPr>
              <a:t>Glory! Glory to God</a:t>
            </a:r>
            <a:r>
              <a:rPr lang="en-US" sz="5400" b="1" i="0" u="none" strike="noStrike" dirty="0">
                <a:solidFill>
                  <a:schemeClr val="bg1"/>
                </a:solidFill>
                <a:effectLst/>
                <a:latin typeface="Times New Roman" panose="02020603050405020304" pitchFamily="18" charset="0"/>
              </a:rPr>
              <a:t> in </a:t>
            </a:r>
          </a:p>
          <a:p>
            <a:pPr algn="ctr"/>
            <a:r>
              <a:rPr lang="en-US" sz="5400" b="1" i="0" u="none" strike="noStrike" dirty="0">
                <a:solidFill>
                  <a:schemeClr val="bg1"/>
                </a:solidFill>
                <a:effectLst/>
                <a:latin typeface="Times New Roman" panose="02020603050405020304" pitchFamily="18" charset="0"/>
              </a:rPr>
              <a:t>the highest, </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 And on earth peace</a:t>
            </a:r>
            <a:r>
              <a:rPr lang="en-US" sz="5400" b="1" dirty="0">
                <a:solidFill>
                  <a:schemeClr val="bg1"/>
                </a:solidFill>
              </a:rPr>
              <a:t> </a:t>
            </a: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to people</a:t>
            </a:r>
            <a:r>
              <a:rPr lang="en-US" sz="5400" b="1" dirty="0">
                <a:solidFill>
                  <a:schemeClr val="bg1"/>
                </a:solidFill>
              </a:rPr>
              <a:t> </a:t>
            </a:r>
            <a:r>
              <a:rPr lang="en-US" sz="5400" b="1" i="0" u="none" strike="noStrike" dirty="0">
                <a:solidFill>
                  <a:schemeClr val="bg1"/>
                </a:solidFill>
                <a:effectLst/>
                <a:latin typeface="Times New Roman" panose="02020603050405020304" pitchFamily="18" charset="0"/>
              </a:rPr>
              <a:t>of good will. </a:t>
            </a:r>
            <a:endParaRPr lang="en-US" sz="5400" b="0" i="0" dirty="0">
              <a:solidFill>
                <a:schemeClr val="bg1"/>
              </a:solidFill>
              <a:effectLst/>
              <a:latin typeface="-apple-system"/>
            </a:endParaRPr>
          </a:p>
          <a:p>
            <a:pPr rtl="0">
              <a:spcBef>
                <a:spcPts val="1000"/>
              </a:spcBef>
              <a:spcAft>
                <a:spcPts val="0"/>
              </a:spcAft>
            </a:pPr>
            <a:r>
              <a:rPr lang="en-US" sz="5400" dirty="0">
                <a:solidFill>
                  <a:schemeClr val="bg1"/>
                </a:solidFill>
                <a:latin typeface="-apple-system"/>
              </a:rPr>
              <a:t>                        </a:t>
            </a:r>
            <a:endParaRPr lang="en-US" sz="2800" b="0" i="0" dirty="0">
              <a:solidFill>
                <a:schemeClr val="bg1"/>
              </a:solidFill>
              <a:effectLst/>
              <a:latin typeface="-apple-system"/>
            </a:endParaRPr>
          </a:p>
        </p:txBody>
      </p:sp>
    </p:spTree>
    <p:extLst>
      <p:ext uri="{BB962C8B-B14F-4D97-AF65-F5344CB8AC3E}">
        <p14:creationId xmlns:p14="http://schemas.microsoft.com/office/powerpoint/2010/main" val="7251686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6D3BB-2669-6601-4B58-3DB0296AB208}"/>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C2A98D05-3BA0-D1D5-F82F-213CB7210C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849B1A1-E7B1-59C7-0C8D-619E3BC6B6CD}"/>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5" name="Text Placeholder 3">
            <a:extLst>
              <a:ext uri="{FF2B5EF4-FFF2-40B4-BE49-F238E27FC236}">
                <a16:creationId xmlns:a16="http://schemas.microsoft.com/office/drawing/2014/main" id="{61C0380F-5565-E2E5-166D-BFA16F6531B4}"/>
              </a:ext>
            </a:extLst>
          </p:cNvPr>
          <p:cNvSpPr txBox="1">
            <a:spLocks/>
          </p:cNvSpPr>
          <p:nvPr/>
        </p:nvSpPr>
        <p:spPr>
          <a:xfrm>
            <a:off x="646332" y="605479"/>
            <a:ext cx="11404601" cy="4786483"/>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spcBef>
                <a:spcPts val="0"/>
              </a:spcBef>
            </a:pPr>
            <a:r>
              <a:rPr lang="en-US" sz="6000" b="1" dirty="0">
                <a:solidFill>
                  <a:schemeClr val="bg1"/>
                </a:solidFill>
                <a:latin typeface="Book Antiqua" panose="02040602050305030304" pitchFamily="18" charset="0"/>
              </a:rPr>
              <a:t>We praise You, we bless You, </a:t>
            </a:r>
            <a:endParaRPr lang="en-US" sz="6000" b="1" i="1" dirty="0">
              <a:solidFill>
                <a:schemeClr val="bg1"/>
              </a:solidFill>
              <a:latin typeface="Book Antiqua" panose="02040602050305030304" pitchFamily="18" charset="0"/>
            </a:endParaRPr>
          </a:p>
          <a:p>
            <a:pPr algn="ctr"/>
            <a:r>
              <a:rPr lang="en-US" sz="6000" b="1" dirty="0">
                <a:solidFill>
                  <a:schemeClr val="bg1"/>
                </a:solidFill>
                <a:latin typeface="Book Antiqua" panose="02040602050305030304" pitchFamily="18" charset="0"/>
              </a:rPr>
              <a:t>we adore You, we glorify You,</a:t>
            </a:r>
          </a:p>
          <a:p>
            <a:pPr algn="ctr"/>
            <a:r>
              <a:rPr lang="en-US" sz="6000" b="1" dirty="0">
                <a:solidFill>
                  <a:schemeClr val="bg1"/>
                </a:solidFill>
                <a:latin typeface="Book Antiqua" panose="02040602050305030304" pitchFamily="18" charset="0"/>
              </a:rPr>
              <a:t>we give You thanks </a:t>
            </a:r>
          </a:p>
          <a:p>
            <a:pPr algn="ctr"/>
            <a:r>
              <a:rPr lang="en-US" sz="6000" b="1" dirty="0">
                <a:solidFill>
                  <a:schemeClr val="bg1"/>
                </a:solidFill>
                <a:latin typeface="Book Antiqua" panose="02040602050305030304" pitchFamily="18" charset="0"/>
              </a:rPr>
              <a:t>for Your great glory. </a:t>
            </a:r>
          </a:p>
          <a:p>
            <a:pPr algn="ctr"/>
            <a:r>
              <a:rPr lang="en-US" sz="6000" b="1" dirty="0">
                <a:solidFill>
                  <a:schemeClr val="bg1"/>
                </a:solidFill>
                <a:latin typeface="Book Antiqua" panose="02040602050305030304" pitchFamily="18" charset="0"/>
              </a:rPr>
              <a:t>Lord God Heavenly King.</a:t>
            </a:r>
          </a:p>
          <a:p>
            <a:pPr algn="ctr"/>
            <a:r>
              <a:rPr lang="en-US" sz="6000" b="1" dirty="0">
                <a:solidFill>
                  <a:schemeClr val="bg1"/>
                </a:solidFill>
                <a:latin typeface="Book Antiqua" panose="02040602050305030304" pitchFamily="18" charset="0"/>
              </a:rPr>
              <a:t>O God, Almighty Father</a:t>
            </a:r>
            <a:r>
              <a:rPr lang="en-US" sz="6000" b="1" i="1" dirty="0">
                <a:solidFill>
                  <a:schemeClr val="bg1"/>
                </a:solidFill>
                <a:latin typeface="Book Antiqua" panose="02040602050305030304" pitchFamily="18" charset="0"/>
              </a:rPr>
              <a:t>.</a:t>
            </a:r>
            <a:endParaRPr lang="en-US" sz="6000" b="1" dirty="0">
              <a:solidFill>
                <a:schemeClr val="bg1"/>
              </a:solidFill>
              <a:latin typeface="Book Antiqua" panose="02040602050305030304" pitchFamily="18" charset="0"/>
            </a:endParaRPr>
          </a:p>
          <a:p>
            <a:pPr algn="ctr"/>
            <a:r>
              <a:rPr lang="en-US" sz="6000" b="1" dirty="0">
                <a:solidFill>
                  <a:schemeClr val="bg1"/>
                </a:solidFill>
                <a:latin typeface="Book Antiqua" panose="02040602050305030304" pitchFamily="18" charset="0"/>
              </a:rPr>
              <a:t> </a:t>
            </a:r>
            <a:endParaRPr lang="en-US" sz="6000" b="1" i="1" dirty="0">
              <a:solidFill>
                <a:schemeClr val="bg1"/>
              </a:solidFill>
              <a:latin typeface="Book Antiqua" panose="02040602050305030304" pitchFamily="18" charset="0"/>
            </a:endParaRPr>
          </a:p>
          <a:p>
            <a:endParaRPr lang="en-US" sz="2800" dirty="0">
              <a:solidFill>
                <a:schemeClr val="bg1"/>
              </a:solidFill>
              <a:latin typeface="-apple-system"/>
            </a:endParaRPr>
          </a:p>
          <a:p>
            <a:r>
              <a:rPr lang="en-US" sz="2800" dirty="0">
                <a:solidFill>
                  <a:srgbClr val="002060"/>
                </a:solidFill>
                <a:latin typeface="-apple-system"/>
              </a:rPr>
              <a:t>                        </a:t>
            </a:r>
          </a:p>
          <a:p>
            <a:r>
              <a:rPr lang="en-US" sz="2800" dirty="0">
                <a:solidFill>
                  <a:srgbClr val="002060"/>
                </a:solidFill>
                <a:latin typeface="-apple-system"/>
              </a:rPr>
              <a:t>                         </a:t>
            </a:r>
          </a:p>
          <a:p>
            <a:r>
              <a:rPr lang="en-US" sz="2800" dirty="0">
                <a:solidFill>
                  <a:srgbClr val="002060"/>
                </a:solidFill>
                <a:latin typeface="-apple-system"/>
              </a:rPr>
              <a:t>                         Photo by </a:t>
            </a:r>
            <a:r>
              <a:rPr lang="en-US" sz="2800" dirty="0">
                <a:solidFill>
                  <a:srgbClr val="002060"/>
                </a:solidFill>
                <a:latin typeface="-apple-system"/>
                <a:hlinkClick r:id="rId3">
                  <a:extLst>
                    <a:ext uri="{A12FA001-AC4F-418D-AE19-62706E023703}">
                      <ahyp:hlinkClr xmlns:ahyp="http://schemas.microsoft.com/office/drawing/2018/hyperlinkcolor" val="tx"/>
                    </a:ext>
                  </a:extLst>
                </a:hlinkClick>
              </a:rPr>
              <a:t>Kumiko SHIMIZU</a:t>
            </a:r>
            <a:r>
              <a:rPr lang="en-US" sz="2800" dirty="0">
                <a:solidFill>
                  <a:srgbClr val="002060"/>
                </a:solidFill>
                <a:latin typeface="-apple-system"/>
              </a:rPr>
              <a:t> on </a:t>
            </a:r>
            <a:r>
              <a:rPr lang="en-US" sz="2800" dirty="0">
                <a:solidFill>
                  <a:srgbClr val="002060"/>
                </a:solidFill>
                <a:latin typeface="-apple-system"/>
                <a:hlinkClick r:id="rId4">
                  <a:extLst>
                    <a:ext uri="{A12FA001-AC4F-418D-AE19-62706E023703}">
                      <ahyp:hlinkClr xmlns:ahyp="http://schemas.microsoft.com/office/drawing/2018/hyperlinkcolor" val="tx"/>
                    </a:ext>
                  </a:extLst>
                </a:hlinkClick>
              </a:rPr>
              <a:t>Unsplash</a:t>
            </a:r>
            <a:br>
              <a:rPr lang="en-US" sz="2800" b="1" dirty="0">
                <a:solidFill>
                  <a:srgbClr val="002060"/>
                </a:solidFill>
              </a:rPr>
            </a:br>
            <a:endParaRPr lang="en-US" sz="2800" b="1" dirty="0">
              <a:solidFill>
                <a:schemeClr val="bg1"/>
              </a:solidFill>
              <a:latin typeface="-apple-system"/>
            </a:endParaRPr>
          </a:p>
        </p:txBody>
      </p:sp>
    </p:spTree>
    <p:extLst>
      <p:ext uri="{BB962C8B-B14F-4D97-AF65-F5344CB8AC3E}">
        <p14:creationId xmlns:p14="http://schemas.microsoft.com/office/powerpoint/2010/main" val="3652975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829F6-7373-36DA-903C-F5925181B934}"/>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FED999AC-3792-F383-E173-E96B24531A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512"/>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5B9C19E-4FED-ECE7-80EF-BB88E579F624}"/>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6" name="Text Placeholder 3">
            <a:extLst>
              <a:ext uri="{FF2B5EF4-FFF2-40B4-BE49-F238E27FC236}">
                <a16:creationId xmlns:a16="http://schemas.microsoft.com/office/drawing/2014/main" id="{0BA355AD-A009-7E53-0646-AFA9ED99A18F}"/>
              </a:ext>
            </a:extLst>
          </p:cNvPr>
          <p:cNvSpPr>
            <a:spLocks noGrp="1"/>
          </p:cNvSpPr>
          <p:nvPr>
            <p:ph type="body" sz="half" idx="2"/>
          </p:nvPr>
        </p:nvSpPr>
        <p:spPr>
          <a:xfrm>
            <a:off x="767521" y="29012"/>
            <a:ext cx="11404601" cy="3730539"/>
          </a:xfrm>
          <a:noFill/>
        </p:spPr>
        <p:txBody>
          <a:bodyPr>
            <a:noAutofit/>
          </a:bodyPr>
          <a:lstStyle/>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Lord Jesus Christ</a:t>
            </a:r>
            <a:r>
              <a:rPr lang="en-US" sz="5400" b="1" dirty="0">
                <a:solidFill>
                  <a:schemeClr val="bg1"/>
                </a:solidFill>
              </a:rPr>
              <a:t>, </a:t>
            </a:r>
            <a:r>
              <a:rPr lang="en-US" sz="5400" b="1" i="0" u="none" strike="noStrike" dirty="0">
                <a:solidFill>
                  <a:schemeClr val="bg1"/>
                </a:solidFill>
                <a:effectLst/>
                <a:latin typeface="Times New Roman" panose="02020603050405020304" pitchFamily="18" charset="0"/>
              </a:rPr>
              <a:t>Only Begotten Son</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Lord God, Lamb of God, </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Son of the Father</a:t>
            </a:r>
            <a:r>
              <a:rPr lang="en-US" sz="5400" b="1" dirty="0">
                <a:solidFill>
                  <a:schemeClr val="bg1"/>
                </a:solidFill>
                <a:latin typeface="Times New Roman" panose="02020603050405020304" pitchFamily="18" charset="0"/>
              </a:rPr>
              <a:t>,</a:t>
            </a:r>
          </a:p>
          <a:p>
            <a:pPr algn="ctr" rtl="0">
              <a:spcBef>
                <a:spcPts val="0"/>
              </a:spcBef>
              <a:spcAft>
                <a:spcPts val="0"/>
              </a:spcAft>
            </a:pPr>
            <a:r>
              <a:rPr lang="en-US" sz="5400" b="1" i="0" u="none" strike="noStrike" dirty="0">
                <a:solidFill>
                  <a:schemeClr val="bg1"/>
                </a:solidFill>
                <a:effectLst/>
                <a:latin typeface="Times New Roman" panose="02020603050405020304" pitchFamily="18" charset="0"/>
              </a:rPr>
              <a:t>You take</a:t>
            </a:r>
            <a:r>
              <a:rPr lang="en-US" sz="5400" b="1" dirty="0">
                <a:solidFill>
                  <a:schemeClr val="bg1"/>
                </a:solidFill>
                <a:latin typeface="Times New Roman" panose="02020603050405020304" pitchFamily="18" charset="0"/>
              </a:rPr>
              <a:t> a</a:t>
            </a:r>
            <a:r>
              <a:rPr lang="en-US" sz="5400" b="1" i="0" u="none" strike="noStrike" dirty="0">
                <a:solidFill>
                  <a:schemeClr val="bg1"/>
                </a:solidFill>
                <a:effectLst/>
                <a:latin typeface="Times New Roman" panose="02020603050405020304" pitchFamily="18" charset="0"/>
              </a:rPr>
              <a:t>way the sins of the world, </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have   mercy  on us; </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You take </a:t>
            </a:r>
            <a:r>
              <a:rPr lang="en-US" sz="5400" b="1" dirty="0">
                <a:solidFill>
                  <a:schemeClr val="bg1"/>
                </a:solidFill>
                <a:latin typeface="Times New Roman" panose="02020603050405020304" pitchFamily="18" charset="0"/>
              </a:rPr>
              <a:t>a</a:t>
            </a:r>
            <a:r>
              <a:rPr lang="en-US" sz="5400" b="1" i="0" u="none" strike="noStrike" dirty="0">
                <a:solidFill>
                  <a:schemeClr val="bg1"/>
                </a:solidFill>
                <a:effectLst/>
                <a:latin typeface="Times New Roman" panose="02020603050405020304" pitchFamily="18" charset="0"/>
              </a:rPr>
              <a:t>way the sins of the world., </a:t>
            </a:r>
            <a:endParaRPr lang="en-US" sz="5400" b="1" dirty="0">
              <a:solidFill>
                <a:schemeClr val="bg1"/>
              </a:solidFill>
              <a:effectLst/>
            </a:endParaRPr>
          </a:p>
          <a:p>
            <a:pPr algn="ctr" rtl="0">
              <a:spcBef>
                <a:spcPts val="1000"/>
              </a:spcBef>
              <a:spcAft>
                <a:spcPts val="0"/>
              </a:spcAft>
            </a:pPr>
            <a:r>
              <a:rPr lang="en-US" sz="5400" b="1" dirty="0">
                <a:solidFill>
                  <a:schemeClr val="bg1"/>
                </a:solidFill>
                <a:latin typeface="Times New Roman" panose="02020603050405020304" pitchFamily="18" charset="0"/>
              </a:rPr>
              <a:t>r</a:t>
            </a:r>
            <a:r>
              <a:rPr lang="en-US" sz="5400" b="1" i="0" u="none" strike="noStrike" dirty="0">
                <a:solidFill>
                  <a:schemeClr val="bg1"/>
                </a:solidFill>
                <a:effectLst/>
                <a:latin typeface="Times New Roman" panose="02020603050405020304" pitchFamily="18" charset="0"/>
              </a:rPr>
              <a:t>eceive our prayer; </a:t>
            </a:r>
            <a:endParaRPr lang="en-US" sz="5400" i="1" dirty="0">
              <a:solidFill>
                <a:schemeClr val="bg1"/>
              </a:solidFill>
              <a:latin typeface="Times New Roman" panose="02020603050405020304" pitchFamily="18" charset="0"/>
              <a:cs typeface="Times New Roman" panose="02020603050405020304" pitchFamily="18" charset="0"/>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 </a:t>
            </a:r>
          </a:p>
          <a:p>
            <a:pPr algn="ctr" rtl="0">
              <a:spcBef>
                <a:spcPts val="1000"/>
              </a:spcBef>
              <a:spcAft>
                <a:spcPts val="0"/>
              </a:spcAft>
            </a:pPr>
            <a:endParaRPr lang="en-US" sz="5400" b="1" dirty="0">
              <a:solidFill>
                <a:schemeClr val="bg1"/>
              </a:solidFill>
              <a:effectLst/>
            </a:endParaRPr>
          </a:p>
          <a:p>
            <a:br>
              <a:rPr lang="en-US" sz="6000" b="1" dirty="0">
                <a:solidFill>
                  <a:schemeClr val="bg1"/>
                </a:solidFill>
              </a:rPr>
            </a:br>
            <a:endParaRPr lang="en-US" sz="2800" dirty="0">
              <a:solidFill>
                <a:srgbClr val="002060"/>
              </a:solidFill>
              <a:latin typeface="-apple-system"/>
            </a:endParaRPr>
          </a:p>
          <a:p>
            <a:pPr rtl="0">
              <a:spcBef>
                <a:spcPts val="1000"/>
              </a:spcBef>
              <a:spcAft>
                <a:spcPts val="0"/>
              </a:spcAft>
            </a:pPr>
            <a:br>
              <a:rPr lang="en-US" sz="2800" b="1" dirty="0">
                <a:solidFill>
                  <a:srgbClr val="002060"/>
                </a:solidFill>
              </a:rPr>
            </a:br>
            <a:endParaRPr lang="en-US" sz="2800" b="1" i="0" dirty="0">
              <a:solidFill>
                <a:schemeClr val="bg1"/>
              </a:solidFill>
              <a:effectLst/>
              <a:latin typeface="-apple-system"/>
            </a:endParaRPr>
          </a:p>
          <a:p>
            <a:pPr algn="ctr" rtl="0">
              <a:spcBef>
                <a:spcPts val="1000"/>
              </a:spcBef>
              <a:spcAft>
                <a:spcPts val="0"/>
              </a:spcAft>
            </a:pPr>
            <a:r>
              <a:rPr lang="en-US" sz="6000" b="1" dirty="0">
                <a:solidFill>
                  <a:schemeClr val="bg1"/>
                </a:solidFill>
                <a:latin typeface="-apple-system"/>
              </a:rPr>
              <a:t> </a:t>
            </a:r>
            <a:br>
              <a:rPr lang="en-US" sz="2000" b="1" dirty="0">
                <a:solidFill>
                  <a:srgbClr val="002060"/>
                </a:solidFill>
              </a:rPr>
            </a:br>
            <a:endParaRPr lang="en-US"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8940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839F2-EFC4-09DA-8363-532B1A7EF1F0}"/>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37003F4B-CBD4-15FF-1280-B76A23AF44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047D8DF-984C-6DDC-3628-3AE072DB2C6E}"/>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2" name="Text Placeholder 3">
            <a:extLst>
              <a:ext uri="{FF2B5EF4-FFF2-40B4-BE49-F238E27FC236}">
                <a16:creationId xmlns:a16="http://schemas.microsoft.com/office/drawing/2014/main" id="{62E42243-922D-2786-75BA-605460998DCF}"/>
              </a:ext>
            </a:extLst>
          </p:cNvPr>
          <p:cNvSpPr txBox="1">
            <a:spLocks/>
          </p:cNvSpPr>
          <p:nvPr/>
        </p:nvSpPr>
        <p:spPr>
          <a:xfrm>
            <a:off x="1907920" y="1284330"/>
            <a:ext cx="7915784" cy="3730539"/>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spcBef>
                <a:spcPts val="0"/>
              </a:spcBef>
            </a:pPr>
            <a:r>
              <a:rPr lang="en-US" sz="5400" b="1" dirty="0">
                <a:solidFill>
                  <a:schemeClr val="bg1"/>
                </a:solidFill>
                <a:latin typeface="Times New Roman" panose="02020603050405020304" pitchFamily="18" charset="0"/>
              </a:rPr>
              <a:t>You are seated at </a:t>
            </a:r>
          </a:p>
          <a:p>
            <a:pPr algn="ctr">
              <a:spcBef>
                <a:spcPts val="0"/>
              </a:spcBef>
            </a:pPr>
            <a:r>
              <a:rPr lang="en-US" sz="5400" b="1" dirty="0">
                <a:solidFill>
                  <a:schemeClr val="bg1"/>
                </a:solidFill>
                <a:latin typeface="Times New Roman" panose="02020603050405020304" pitchFamily="18" charset="0"/>
              </a:rPr>
              <a:t>the right hand of the Father, </a:t>
            </a:r>
          </a:p>
          <a:p>
            <a:pPr algn="ctr">
              <a:spcBef>
                <a:spcPts val="0"/>
              </a:spcBef>
            </a:pPr>
            <a:r>
              <a:rPr lang="en-US" sz="5400" b="1" dirty="0">
                <a:solidFill>
                  <a:schemeClr val="bg1"/>
                </a:solidFill>
                <a:latin typeface="Times New Roman" panose="02020603050405020304" pitchFamily="18" charset="0"/>
              </a:rPr>
              <a:t>have mercy on us.</a:t>
            </a:r>
            <a:endParaRPr lang="en-US" sz="5400" b="1" dirty="0">
              <a:solidFill>
                <a:schemeClr val="bg1"/>
              </a:solidFill>
            </a:endParaRPr>
          </a:p>
          <a:p>
            <a:r>
              <a:rPr lang="en-US" sz="2800" dirty="0">
                <a:solidFill>
                  <a:schemeClr val="bg1"/>
                </a:solidFill>
                <a:latin typeface="-apple-system"/>
              </a:rPr>
              <a:t>                         </a:t>
            </a:r>
          </a:p>
          <a:p>
            <a:r>
              <a:rPr lang="en-US" sz="2800" dirty="0">
                <a:solidFill>
                  <a:srgbClr val="002060"/>
                </a:solidFill>
                <a:latin typeface="-apple-system"/>
              </a:rPr>
              <a:t>                         </a:t>
            </a:r>
          </a:p>
          <a:p>
            <a:r>
              <a:rPr lang="en-US" sz="2800" dirty="0">
                <a:solidFill>
                  <a:srgbClr val="002060"/>
                </a:solidFill>
                <a:latin typeface="-apple-system"/>
              </a:rPr>
              <a:t>                         </a:t>
            </a:r>
          </a:p>
          <a:p>
            <a:r>
              <a:rPr lang="en-US" sz="2800" dirty="0">
                <a:solidFill>
                  <a:srgbClr val="002060"/>
                </a:solidFill>
                <a:latin typeface="-apple-system"/>
              </a:rPr>
              <a:t>                       </a:t>
            </a:r>
            <a:endParaRPr lang="en-US"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19255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02575-3EEA-9CE1-1856-E6CFB8F0900E}"/>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99A9CB58-2913-0D9E-3DE3-381DD5482A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E0DCCD3-DE68-A665-D5B8-4CCA001BA9BC}"/>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5" name="Text Placeholder 3">
            <a:extLst>
              <a:ext uri="{FF2B5EF4-FFF2-40B4-BE49-F238E27FC236}">
                <a16:creationId xmlns:a16="http://schemas.microsoft.com/office/drawing/2014/main" id="{318A3B41-4351-DB15-2B91-E58179A7E5FB}"/>
              </a:ext>
            </a:extLst>
          </p:cNvPr>
          <p:cNvSpPr txBox="1">
            <a:spLocks/>
          </p:cNvSpPr>
          <p:nvPr/>
        </p:nvSpPr>
        <p:spPr>
          <a:xfrm>
            <a:off x="787399" y="337126"/>
            <a:ext cx="11263533" cy="3730539"/>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spcBef>
                <a:spcPts val="0"/>
              </a:spcBef>
            </a:pPr>
            <a:r>
              <a:rPr lang="en-US" sz="5400" b="1" dirty="0">
                <a:solidFill>
                  <a:schemeClr val="bg1"/>
                </a:solidFill>
                <a:latin typeface="Times New Roman" panose="02020603050405020304" pitchFamily="18" charset="0"/>
              </a:rPr>
              <a:t>For you alone are the Holy One, </a:t>
            </a:r>
          </a:p>
          <a:p>
            <a:pPr algn="ctr">
              <a:spcBef>
                <a:spcPts val="0"/>
              </a:spcBef>
            </a:pPr>
            <a:r>
              <a:rPr lang="en-US" sz="5400" b="1" dirty="0">
                <a:solidFill>
                  <a:schemeClr val="bg1"/>
                </a:solidFill>
                <a:latin typeface="Times New Roman" panose="02020603050405020304" pitchFamily="18" charset="0"/>
              </a:rPr>
              <a:t>You alone are the Lord, </a:t>
            </a:r>
          </a:p>
          <a:p>
            <a:pPr algn="ctr"/>
            <a:r>
              <a:rPr lang="en-US" sz="5400" b="1" dirty="0">
                <a:solidFill>
                  <a:schemeClr val="bg1"/>
                </a:solidFill>
                <a:latin typeface="Times New Roman" panose="02020603050405020304" pitchFamily="18" charset="0"/>
              </a:rPr>
              <a:t>You alone are the Most High, </a:t>
            </a:r>
          </a:p>
          <a:p>
            <a:pPr algn="ctr"/>
            <a:r>
              <a:rPr lang="en-US" sz="5400" b="1" dirty="0">
                <a:solidFill>
                  <a:schemeClr val="bg1"/>
                </a:solidFill>
                <a:latin typeface="Times New Roman" panose="02020603050405020304" pitchFamily="18" charset="0"/>
              </a:rPr>
              <a:t>Jesus Christ,</a:t>
            </a: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with the Holy Spirit, </a:t>
            </a: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in the glory of God</a:t>
            </a:r>
            <a:r>
              <a:rPr lang="en-US" sz="5400" b="1" dirty="0">
                <a:solidFill>
                  <a:schemeClr val="bg1"/>
                </a:solidFill>
                <a:latin typeface="Times New Roman" panose="02020603050405020304" pitchFamily="18" charset="0"/>
              </a:rPr>
              <a:t> </a:t>
            </a:r>
            <a:r>
              <a:rPr lang="en-US" sz="5400" b="1" i="0" u="none" strike="noStrike" dirty="0">
                <a:solidFill>
                  <a:schemeClr val="bg1"/>
                </a:solidFill>
                <a:effectLst/>
                <a:latin typeface="Times New Roman" panose="02020603050405020304" pitchFamily="18" charset="0"/>
              </a:rPr>
              <a:t>the Father</a:t>
            </a:r>
            <a:endParaRPr lang="en-US" sz="5400" b="1" i="1" u="none" strike="noStrike" dirty="0">
              <a:solidFill>
                <a:schemeClr val="bg1"/>
              </a:solidFill>
              <a:effectLst/>
              <a:latin typeface="Times New Roman" panose="02020603050405020304" pitchFamily="18" charset="0"/>
            </a:endParaRPr>
          </a:p>
          <a:p>
            <a:pPr algn="ctr"/>
            <a:endParaRPr lang="en-US" sz="5400" b="1" dirty="0">
              <a:solidFill>
                <a:schemeClr val="bg1"/>
              </a:solidFill>
              <a:latin typeface="Times New Roman" panose="02020603050405020304" pitchFamily="18" charset="0"/>
            </a:endParaRPr>
          </a:p>
          <a:p>
            <a:pPr algn="ctr"/>
            <a:endParaRPr lang="en-US" sz="2800" dirty="0">
              <a:solidFill>
                <a:schemeClr val="bg1"/>
              </a:solidFill>
              <a:latin typeface="-apple-system"/>
            </a:endParaRPr>
          </a:p>
          <a:p>
            <a:r>
              <a:rPr lang="en-US" sz="2800" dirty="0">
                <a:solidFill>
                  <a:schemeClr val="bg1"/>
                </a:solidFill>
                <a:latin typeface="-apple-system"/>
              </a:rPr>
              <a:t>                        </a:t>
            </a:r>
          </a:p>
          <a:p>
            <a:pPr algn="r"/>
            <a:r>
              <a:rPr lang="en-US" sz="2800" dirty="0">
                <a:solidFill>
                  <a:srgbClr val="002060"/>
                </a:solidFill>
                <a:latin typeface="-apple-system"/>
              </a:rPr>
              <a:t>                         </a:t>
            </a:r>
          </a:p>
        </p:txBody>
      </p:sp>
    </p:spTree>
    <p:extLst>
      <p:ext uri="{BB962C8B-B14F-4D97-AF65-F5344CB8AC3E}">
        <p14:creationId xmlns:p14="http://schemas.microsoft.com/office/powerpoint/2010/main" val="9264817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E71B7-EECE-9961-6CA2-4D8DECB7CA07}"/>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781BB528-8E94-EE3F-B28B-B233633E70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EB119CE-B71A-2D24-D431-E855D5E7B995}"/>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5" name="Text Placeholder 3">
            <a:extLst>
              <a:ext uri="{FF2B5EF4-FFF2-40B4-BE49-F238E27FC236}">
                <a16:creationId xmlns:a16="http://schemas.microsoft.com/office/drawing/2014/main" id="{7722700D-74D0-0ADF-9F7B-0C6BB89BD320}"/>
              </a:ext>
            </a:extLst>
          </p:cNvPr>
          <p:cNvSpPr txBox="1">
            <a:spLocks/>
          </p:cNvSpPr>
          <p:nvPr/>
        </p:nvSpPr>
        <p:spPr>
          <a:xfrm>
            <a:off x="1801558" y="321829"/>
            <a:ext cx="7915784" cy="3730539"/>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5400" b="1" dirty="0">
                <a:solidFill>
                  <a:schemeClr val="bg1"/>
                </a:solidFill>
                <a:latin typeface="Times New Roman" panose="02020603050405020304" pitchFamily="18" charset="0"/>
              </a:rPr>
              <a:t>Glory! Glory to God in the highest,</a:t>
            </a:r>
          </a:p>
          <a:p>
            <a:pPr algn="ctr"/>
            <a:r>
              <a:rPr lang="en-US" sz="5400" b="1" dirty="0">
                <a:solidFill>
                  <a:schemeClr val="bg1"/>
                </a:solidFill>
                <a:latin typeface="Times New Roman" panose="02020603050405020304" pitchFamily="18" charset="0"/>
              </a:rPr>
              <a:t> Glory! Glory to God in the highest, and on earth </a:t>
            </a:r>
          </a:p>
          <a:p>
            <a:pPr algn="ctr"/>
            <a:r>
              <a:rPr lang="en-US" sz="5400" b="1" dirty="0">
                <a:solidFill>
                  <a:schemeClr val="bg1"/>
                </a:solidFill>
                <a:latin typeface="Times New Roman" panose="02020603050405020304" pitchFamily="18" charset="0"/>
              </a:rPr>
              <a:t>peace</a:t>
            </a:r>
            <a:r>
              <a:rPr lang="en-US" sz="5400" b="1" dirty="0">
                <a:solidFill>
                  <a:schemeClr val="bg1"/>
                </a:solidFill>
              </a:rPr>
              <a:t> </a:t>
            </a:r>
            <a:r>
              <a:rPr lang="en-US" sz="5400" b="1" dirty="0">
                <a:solidFill>
                  <a:schemeClr val="bg1"/>
                </a:solidFill>
                <a:latin typeface="Times New Roman" panose="02020603050405020304" pitchFamily="18" charset="0"/>
              </a:rPr>
              <a:t>to people</a:t>
            </a:r>
            <a:r>
              <a:rPr lang="en-US" sz="5400" b="1" dirty="0">
                <a:solidFill>
                  <a:schemeClr val="bg1"/>
                </a:solidFill>
              </a:rPr>
              <a:t> </a:t>
            </a:r>
          </a:p>
          <a:p>
            <a:pPr algn="ctr"/>
            <a:r>
              <a:rPr lang="en-US" sz="5400" b="1" dirty="0">
                <a:solidFill>
                  <a:schemeClr val="bg1"/>
                </a:solidFill>
                <a:latin typeface="Times New Roman" panose="02020603050405020304" pitchFamily="18" charset="0"/>
              </a:rPr>
              <a:t>of good will. Amen.</a:t>
            </a:r>
            <a:endParaRPr lang="en-US" sz="5400" b="1" dirty="0">
              <a:solidFill>
                <a:schemeClr val="bg1"/>
              </a:solidFill>
            </a:endParaRPr>
          </a:p>
          <a:p>
            <a:endParaRPr lang="en-US" sz="2800" dirty="0">
              <a:solidFill>
                <a:srgbClr val="002060"/>
              </a:solidFill>
              <a:latin typeface="-apple-system"/>
            </a:endParaRPr>
          </a:p>
          <a:p>
            <a:r>
              <a:rPr lang="en-US" sz="2800" dirty="0">
                <a:solidFill>
                  <a:srgbClr val="002060"/>
                </a:solidFill>
                <a:latin typeface="-apple-system"/>
              </a:rPr>
              <a:t>                        </a:t>
            </a:r>
          </a:p>
        </p:txBody>
      </p:sp>
    </p:spTree>
    <p:extLst>
      <p:ext uri="{BB962C8B-B14F-4D97-AF65-F5344CB8AC3E}">
        <p14:creationId xmlns:p14="http://schemas.microsoft.com/office/powerpoint/2010/main" val="2306626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ED7EF37F-F918-4667-A72C-173532575C5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7546"/>
          <a:stretch/>
        </p:blipFill>
        <p:spPr bwMode="auto">
          <a:xfrm>
            <a:off x="0" y="0"/>
            <a:ext cx="121904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62207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ogmas Winter Solstice Great Conjunction | Bethlehem christmas, Christmas  star, Star of bethlehem">
            <a:extLst>
              <a:ext uri="{FF2B5EF4-FFF2-40B4-BE49-F238E27FC236}">
                <a16:creationId xmlns:a16="http://schemas.microsoft.com/office/drawing/2014/main" id="{AF2CE730-E991-C10A-4E64-0BC6B38CED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E8DDF766-922A-2D37-998E-5AE94C0563A9}"/>
              </a:ext>
            </a:extLst>
          </p:cNvPr>
          <p:cNvSpPr>
            <a:spLocks noGrp="1"/>
          </p:cNvSpPr>
          <p:nvPr>
            <p:ph type="title"/>
          </p:nvPr>
        </p:nvSpPr>
        <p:spPr>
          <a:xfrm>
            <a:off x="5372732" y="2837860"/>
            <a:ext cx="3852041" cy="1834056"/>
          </a:xfrm>
        </p:spPr>
        <p:txBody>
          <a:bodyPr vert="horz" lIns="91440" tIns="45720" rIns="91440" bIns="45720" rtlCol="0" anchor="b">
            <a:noAutofit/>
          </a:bodyPr>
          <a:lstStyle/>
          <a:p>
            <a:pPr algn="ctr"/>
            <a:r>
              <a:rPr lang="en-US" b="1" dirty="0">
                <a:solidFill>
                  <a:schemeClr val="bg1"/>
                </a:solidFill>
                <a:latin typeface="Book Antiqua" panose="02040602050305030304" pitchFamily="18" charset="0"/>
              </a:rPr>
              <a:t>First Reading</a:t>
            </a:r>
            <a:br>
              <a:rPr lang="en-US" b="1" dirty="0">
                <a:solidFill>
                  <a:schemeClr val="bg1"/>
                </a:solidFill>
                <a:latin typeface="Book Antiqua" panose="02040602050305030304" pitchFamily="18" charset="0"/>
              </a:rPr>
            </a:br>
            <a:br>
              <a:rPr lang="en-US" b="1" dirty="0">
                <a:solidFill>
                  <a:schemeClr val="bg1"/>
                </a:solidFill>
                <a:latin typeface="Book Antiqua" panose="02040602050305030304" pitchFamily="18" charset="0"/>
              </a:rPr>
            </a:br>
            <a:r>
              <a:rPr lang="en-US" b="1" u="sng" dirty="0">
                <a:solidFill>
                  <a:schemeClr val="bg1"/>
                </a:solidFill>
                <a:latin typeface="Book Antiqua" panose="02040602050305030304" pitchFamily="18" charset="0"/>
                <a:hlinkClick r:id="rId3">
                  <a:extLst>
                    <a:ext uri="{A12FA001-AC4F-418D-AE19-62706E023703}">
                      <ahyp:hlinkClr xmlns:ahyp="http://schemas.microsoft.com/office/drawing/2018/hyperlinkcolor" val="tx"/>
                    </a:ext>
                  </a:extLst>
                </a:hlinkClick>
              </a:rPr>
              <a:t>Is</a:t>
            </a:r>
            <a:r>
              <a:rPr lang="en-US" b="1" u="sng" dirty="0">
                <a:solidFill>
                  <a:schemeClr val="bg1"/>
                </a:solidFill>
                <a:latin typeface="Book Antiqua" panose="02040602050305030304" pitchFamily="18" charset="0"/>
              </a:rPr>
              <a:t>aiah</a:t>
            </a:r>
            <a:br>
              <a:rPr lang="en-US" dirty="0">
                <a:solidFill>
                  <a:schemeClr val="bg1"/>
                </a:solidFill>
                <a:latin typeface="Book Antiqua" panose="02040602050305030304" pitchFamily="18" charset="0"/>
              </a:rPr>
            </a:br>
            <a:r>
              <a:rPr lang="en-US" b="1" dirty="0">
                <a:solidFill>
                  <a:schemeClr val="bg1"/>
                </a:solidFill>
                <a:latin typeface="Book Antiqua" panose="02040602050305030304" pitchFamily="18" charset="0"/>
                <a:hlinkClick r:id="rId4">
                  <a:extLst>
                    <a:ext uri="{A12FA001-AC4F-418D-AE19-62706E023703}">
                      <ahyp:hlinkClr xmlns:ahyp="http://schemas.microsoft.com/office/drawing/2018/hyperlinkcolor" val="tx"/>
                    </a:ext>
                  </a:extLst>
                </a:hlinkClick>
              </a:rPr>
              <a:t>9: </a:t>
            </a:r>
            <a:r>
              <a:rPr lang="en-US" b="1" u="sng" dirty="0">
                <a:solidFill>
                  <a:schemeClr val="bg1"/>
                </a:solidFill>
                <a:latin typeface="Book Antiqua" panose="02040602050305030304" pitchFamily="18" charset="0"/>
              </a:rPr>
              <a:t>1-6</a:t>
            </a:r>
          </a:p>
        </p:txBody>
      </p:sp>
      <p:pic>
        <p:nvPicPr>
          <p:cNvPr id="2" name="Picture 2" descr="Isaiah Pictures | Download Free Images on Unsplash">
            <a:extLst>
              <a:ext uri="{FF2B5EF4-FFF2-40B4-BE49-F238E27FC236}">
                <a16:creationId xmlns:a16="http://schemas.microsoft.com/office/drawing/2014/main" id="{B01CDFE0-06A7-34B2-5B62-111ED24F93D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78" r="1" b="1"/>
          <a:stretch/>
        </p:blipFill>
        <p:spPr bwMode="auto">
          <a:xfrm>
            <a:off x="0" y="10"/>
            <a:ext cx="4893249"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210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 name="Picture 6" descr="Picture 6"/>
          <p:cNvPicPr>
            <a:picLocks noChangeAspect="1"/>
          </p:cNvPicPr>
          <p:nvPr/>
        </p:nvPicPr>
        <p:blipFill>
          <a:blip r:embed="rId2"/>
          <a:srcRect l="58022" b="30396"/>
          <a:stretch>
            <a:fillRect/>
          </a:stretch>
        </p:blipFill>
        <p:spPr>
          <a:xfrm>
            <a:off x="9553430" y="0"/>
            <a:ext cx="2558937" cy="2742577"/>
          </a:xfrm>
          <a:prstGeom prst="rect">
            <a:avLst/>
          </a:prstGeom>
          <a:ln w="12700">
            <a:miter lim="400000"/>
          </a:ln>
        </p:spPr>
      </p:pic>
      <p:pic>
        <p:nvPicPr>
          <p:cNvPr id="196" name="Picture 2" descr="Picture 2"/>
          <p:cNvPicPr>
            <a:picLocks noChangeAspect="1"/>
          </p:cNvPicPr>
          <p:nvPr/>
        </p:nvPicPr>
        <p:blipFill>
          <a:blip r:embed="rId3"/>
          <a:srcRect l="9812" b="1"/>
          <a:stretch>
            <a:fillRect/>
          </a:stretch>
        </p:blipFill>
        <p:spPr>
          <a:xfrm>
            <a:off x="0" y="-1"/>
            <a:ext cx="12192000" cy="6858002"/>
          </a:xfrm>
          <a:prstGeom prst="rect">
            <a:avLst/>
          </a:prstGeom>
          <a:ln w="12700">
            <a:miter lim="400000"/>
          </a:ln>
        </p:spPr>
      </p:pic>
      <p:sp>
        <p:nvSpPr>
          <p:cNvPr id="197" name="Rectangle 1"/>
          <p:cNvSpPr/>
          <p:nvPr/>
        </p:nvSpPr>
        <p:spPr>
          <a:xfrm>
            <a:off x="0" y="-1"/>
            <a:ext cx="12192000" cy="6896746"/>
          </a:xfrm>
          <a:prstGeom prst="rect">
            <a:avLst/>
          </a:prstGeom>
          <a:solidFill>
            <a:srgbClr val="000000"/>
          </a:solidFill>
          <a:ln w="12700">
            <a:solidFill>
              <a:srgbClr val="32538F"/>
            </a:solidFill>
            <a:miter/>
          </a:ln>
        </p:spPr>
        <p:txBody>
          <a:bodyPr lIns="45719" rIns="45719" anchor="ctr"/>
          <a:lstStyle/>
          <a:p>
            <a:pPr algn="ctr">
              <a:defRPr>
                <a:solidFill>
                  <a:srgbClr val="FFFFFF"/>
                </a:solidFill>
              </a:defRPr>
            </a:pPr>
            <a:endParaRPr/>
          </a:p>
        </p:txBody>
      </p:sp>
      <p:sp>
        <p:nvSpPr>
          <p:cNvPr id="198" name="Title 5"/>
          <p:cNvSpPr txBox="1">
            <a:spLocks noGrp="1"/>
          </p:cNvSpPr>
          <p:nvPr>
            <p:ph type="title" idx="4294967295"/>
          </p:nvPr>
        </p:nvSpPr>
        <p:spPr>
          <a:xfrm>
            <a:off x="4542502" y="1558289"/>
            <a:ext cx="4144298" cy="1141414"/>
          </a:xfrm>
          <a:prstGeom prst="rect">
            <a:avLst/>
          </a:prstGeom>
        </p:spPr>
        <p:txBody>
          <a:bodyPr/>
          <a:lstStyle/>
          <a:p>
            <a:pPr algn="ctr" defTabSz="448055">
              <a:defRPr sz="1764">
                <a:solidFill>
                  <a:srgbClr val="BF9000"/>
                </a:solidFill>
                <a:latin typeface="Baskerville Old Face"/>
                <a:ea typeface="Baskerville Old Face"/>
                <a:cs typeface="Baskerville Old Face"/>
                <a:sym typeface="Baskerville Old Face"/>
              </a:defRPr>
            </a:pPr>
            <a:r>
              <a:t>Entrance Hymn</a:t>
            </a:r>
            <a:br/>
            <a:br/>
            <a:br/>
            <a:r>
              <a:t>O Come All Ye Faithful</a:t>
            </a:r>
          </a:p>
        </p:txBody>
      </p:sp>
      <p:pic>
        <p:nvPicPr>
          <p:cNvPr id="199" name="Picture 2" descr="Picture 2"/>
          <p:cNvPicPr>
            <a:picLocks noChangeAspect="1"/>
          </p:cNvPicPr>
          <p:nvPr/>
        </p:nvPicPr>
        <p:blipFill>
          <a:blip r:embed="rId4"/>
          <a:srcRect l="9812" b="1"/>
          <a:stretch>
            <a:fillRect/>
          </a:stretch>
        </p:blipFill>
        <p:spPr>
          <a:xfrm>
            <a:off x="0" y="-1"/>
            <a:ext cx="12192000" cy="6858002"/>
          </a:xfrm>
          <a:prstGeom prst="rect">
            <a:avLst/>
          </a:prstGeom>
          <a:ln w="12700">
            <a:miter lim="400000"/>
          </a:ln>
        </p:spPr>
      </p:pic>
      <p:pic>
        <p:nvPicPr>
          <p:cNvPr id="200" name="Picture 2" descr="Picture 2"/>
          <p:cNvPicPr>
            <a:picLocks noChangeAspect="1"/>
          </p:cNvPicPr>
          <p:nvPr/>
        </p:nvPicPr>
        <p:blipFill>
          <a:blip r:embed="rId4"/>
          <a:srcRect l="9812" b="1"/>
          <a:stretch>
            <a:fillRect/>
          </a:stretch>
        </p:blipFill>
        <p:spPr>
          <a:xfrm>
            <a:off x="0" y="339212"/>
            <a:ext cx="12192000" cy="6858002"/>
          </a:xfrm>
          <a:prstGeom prst="rect">
            <a:avLst/>
          </a:prstGeom>
          <a:ln w="12700">
            <a:miter lim="400000"/>
          </a:ln>
        </p:spPr>
      </p:pic>
      <p:sp>
        <p:nvSpPr>
          <p:cNvPr id="201" name="TextBox 10"/>
          <p:cNvSpPr txBox="1"/>
          <p:nvPr/>
        </p:nvSpPr>
        <p:spPr>
          <a:xfrm>
            <a:off x="137260" y="1241752"/>
            <a:ext cx="11917480" cy="3749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6000">
                <a:solidFill>
                  <a:srgbClr val="FFFFFF"/>
                </a:solidFill>
                <a:latin typeface="Book Antiqua"/>
                <a:ea typeface="Book Antiqua"/>
                <a:cs typeface="Book Antiqua"/>
                <a:sym typeface="Book Antiqua"/>
              </a:defRPr>
            </a:pPr>
            <a:r>
              <a:t>El pueblo que caminaba en tinieblas vio una gran luz;</a:t>
            </a:r>
          </a:p>
          <a:p>
            <a:pPr algn="ctr">
              <a:defRPr sz="6000">
                <a:solidFill>
                  <a:srgbClr val="FFFFFF"/>
                </a:solidFill>
                <a:latin typeface="Book Antiqua"/>
                <a:ea typeface="Book Antiqua"/>
                <a:cs typeface="Book Antiqua"/>
                <a:sym typeface="Book Antiqua"/>
              </a:defRPr>
            </a:pPr>
            <a:r>
              <a:t>Sobre los que vivían en tierra de sombras una luz resplandeció</a:t>
            </a:r>
          </a:p>
        </p:txBody>
      </p:sp>
      <p:sp>
        <p:nvSpPr>
          <p:cNvPr id="202" name="TextBox 7"/>
          <p:cNvSpPr txBox="1"/>
          <p:nvPr/>
        </p:nvSpPr>
        <p:spPr>
          <a:xfrm>
            <a:off x="45720" y="232125"/>
            <a:ext cx="3590874" cy="586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200">
                <a:solidFill>
                  <a:srgbClr val="FFFFFF"/>
                </a:solidFill>
                <a:latin typeface="Book Antiqua"/>
                <a:ea typeface="Book Antiqua"/>
                <a:cs typeface="Book Antiqua"/>
                <a:sym typeface="Book Antiqua"/>
              </a:defRPr>
            </a:lvl1pPr>
          </a:lstStyle>
          <a:p>
            <a:r>
              <a:t>First Reading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Picture 6" descr="Picture 6"/>
          <p:cNvPicPr>
            <a:picLocks noChangeAspect="1"/>
          </p:cNvPicPr>
          <p:nvPr/>
        </p:nvPicPr>
        <p:blipFill>
          <a:blip r:embed="rId2"/>
          <a:srcRect l="58022" b="30396"/>
          <a:stretch>
            <a:fillRect/>
          </a:stretch>
        </p:blipFill>
        <p:spPr>
          <a:xfrm>
            <a:off x="9553430" y="0"/>
            <a:ext cx="2558937" cy="2742577"/>
          </a:xfrm>
          <a:prstGeom prst="rect">
            <a:avLst/>
          </a:prstGeom>
          <a:ln w="12700">
            <a:miter lim="400000"/>
          </a:ln>
        </p:spPr>
      </p:pic>
      <p:pic>
        <p:nvPicPr>
          <p:cNvPr id="205" name="Picture 2" descr="Picture 2"/>
          <p:cNvPicPr>
            <a:picLocks noChangeAspect="1"/>
          </p:cNvPicPr>
          <p:nvPr/>
        </p:nvPicPr>
        <p:blipFill>
          <a:blip r:embed="rId3"/>
          <a:srcRect l="9812" b="1"/>
          <a:stretch>
            <a:fillRect/>
          </a:stretch>
        </p:blipFill>
        <p:spPr>
          <a:xfrm>
            <a:off x="0" y="-1"/>
            <a:ext cx="12192000" cy="6858002"/>
          </a:xfrm>
          <a:prstGeom prst="rect">
            <a:avLst/>
          </a:prstGeom>
          <a:ln w="12700">
            <a:miter lim="400000"/>
          </a:ln>
        </p:spPr>
      </p:pic>
      <p:sp>
        <p:nvSpPr>
          <p:cNvPr id="206" name="Rectangle 1"/>
          <p:cNvSpPr/>
          <p:nvPr/>
        </p:nvSpPr>
        <p:spPr>
          <a:xfrm>
            <a:off x="0" y="-1"/>
            <a:ext cx="12192000" cy="6896746"/>
          </a:xfrm>
          <a:prstGeom prst="rect">
            <a:avLst/>
          </a:prstGeom>
          <a:solidFill>
            <a:srgbClr val="000000"/>
          </a:solidFill>
          <a:ln w="12700">
            <a:solidFill>
              <a:srgbClr val="32538F"/>
            </a:solidFill>
            <a:miter/>
          </a:ln>
        </p:spPr>
        <p:txBody>
          <a:bodyPr lIns="45719" rIns="45719" anchor="ctr"/>
          <a:lstStyle/>
          <a:p>
            <a:pPr algn="ctr">
              <a:defRPr>
                <a:solidFill>
                  <a:srgbClr val="FFFFFF"/>
                </a:solidFill>
              </a:defRPr>
            </a:pPr>
            <a:endParaRPr/>
          </a:p>
        </p:txBody>
      </p:sp>
      <p:sp>
        <p:nvSpPr>
          <p:cNvPr id="207" name="Title 5"/>
          <p:cNvSpPr txBox="1">
            <a:spLocks noGrp="1"/>
          </p:cNvSpPr>
          <p:nvPr>
            <p:ph type="title" idx="4294967295"/>
          </p:nvPr>
        </p:nvSpPr>
        <p:spPr>
          <a:xfrm>
            <a:off x="4542502" y="1558289"/>
            <a:ext cx="4144298" cy="1141414"/>
          </a:xfrm>
          <a:prstGeom prst="rect">
            <a:avLst/>
          </a:prstGeom>
        </p:spPr>
        <p:txBody>
          <a:bodyPr/>
          <a:lstStyle/>
          <a:p>
            <a:pPr algn="ctr" defTabSz="448055">
              <a:defRPr sz="1764">
                <a:solidFill>
                  <a:srgbClr val="BF9000"/>
                </a:solidFill>
                <a:latin typeface="Baskerville Old Face"/>
                <a:ea typeface="Baskerville Old Face"/>
                <a:cs typeface="Baskerville Old Face"/>
                <a:sym typeface="Baskerville Old Face"/>
              </a:defRPr>
            </a:pPr>
            <a:r>
              <a:t>Entrance Hymn</a:t>
            </a:r>
            <a:br/>
            <a:br/>
            <a:br/>
            <a:r>
              <a:t>O Come All Ye Faithful</a:t>
            </a:r>
          </a:p>
        </p:txBody>
      </p:sp>
      <p:pic>
        <p:nvPicPr>
          <p:cNvPr id="208" name="Picture 2" descr="Picture 2"/>
          <p:cNvPicPr>
            <a:picLocks noChangeAspect="1"/>
          </p:cNvPicPr>
          <p:nvPr/>
        </p:nvPicPr>
        <p:blipFill>
          <a:blip r:embed="rId4"/>
          <a:srcRect l="9812" b="1"/>
          <a:stretch>
            <a:fillRect/>
          </a:stretch>
        </p:blipFill>
        <p:spPr>
          <a:xfrm>
            <a:off x="0" y="-1"/>
            <a:ext cx="12192000" cy="6858002"/>
          </a:xfrm>
          <a:prstGeom prst="rect">
            <a:avLst/>
          </a:prstGeom>
          <a:ln w="12700">
            <a:miter lim="400000"/>
          </a:ln>
        </p:spPr>
      </p:pic>
      <p:pic>
        <p:nvPicPr>
          <p:cNvPr id="209" name="Picture 2" descr="Picture 2"/>
          <p:cNvPicPr>
            <a:picLocks noChangeAspect="1"/>
          </p:cNvPicPr>
          <p:nvPr/>
        </p:nvPicPr>
        <p:blipFill>
          <a:blip r:embed="rId4"/>
          <a:srcRect l="9812" b="1"/>
          <a:stretch>
            <a:fillRect/>
          </a:stretch>
        </p:blipFill>
        <p:spPr>
          <a:xfrm>
            <a:off x="0" y="339212"/>
            <a:ext cx="12192000" cy="6858002"/>
          </a:xfrm>
          <a:prstGeom prst="rect">
            <a:avLst/>
          </a:prstGeom>
          <a:ln w="12700">
            <a:miter lim="400000"/>
          </a:ln>
        </p:spPr>
      </p:pic>
      <p:sp>
        <p:nvSpPr>
          <p:cNvPr id="210" name="TextBox 10"/>
          <p:cNvSpPr txBox="1"/>
          <p:nvPr/>
        </p:nvSpPr>
        <p:spPr>
          <a:xfrm>
            <a:off x="421402" y="561550"/>
            <a:ext cx="11349195" cy="5577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6000">
                <a:solidFill>
                  <a:srgbClr val="FFFFFF"/>
                </a:solidFill>
                <a:latin typeface="Book Antiqua"/>
                <a:ea typeface="Book Antiqua"/>
                <a:cs typeface="Book Antiqua"/>
                <a:sym typeface="Book Antiqua"/>
              </a:defRPr>
            </a:pPr>
            <a:r>
              <a:t>Engrandeciste a tu pueblo e hiciste grande su alegría. </a:t>
            </a:r>
          </a:p>
          <a:p>
            <a:pPr algn="ctr">
              <a:defRPr sz="6000">
                <a:solidFill>
                  <a:srgbClr val="FFFFFF"/>
                </a:solidFill>
                <a:latin typeface="Book Antiqua"/>
                <a:ea typeface="Book Antiqua"/>
                <a:cs typeface="Book Antiqua"/>
                <a:sym typeface="Book Antiqua"/>
              </a:defRPr>
            </a:pPr>
            <a:r>
              <a:t>Se gozan en tu presencia como gozan al cosechar, </a:t>
            </a:r>
          </a:p>
          <a:p>
            <a:pPr algn="ctr">
              <a:defRPr sz="6000">
                <a:solidFill>
                  <a:srgbClr val="FFFFFF"/>
                </a:solidFill>
                <a:latin typeface="Book Antiqua"/>
                <a:ea typeface="Book Antiqua"/>
                <a:cs typeface="Book Antiqua"/>
                <a:sym typeface="Book Antiqua"/>
              </a:defRPr>
            </a:pPr>
            <a:r>
              <a:t>Como se alegran al repartirse el botín.</a:t>
            </a:r>
          </a:p>
        </p:txBody>
      </p:sp>
      <p:sp>
        <p:nvSpPr>
          <p:cNvPr id="211" name="TextBox 7"/>
          <p:cNvSpPr txBox="1"/>
          <p:nvPr/>
        </p:nvSpPr>
        <p:spPr>
          <a:xfrm>
            <a:off x="45720" y="232125"/>
            <a:ext cx="3590874" cy="586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200">
                <a:solidFill>
                  <a:srgbClr val="FFFFFF"/>
                </a:solidFill>
                <a:latin typeface="Book Antiqua"/>
                <a:ea typeface="Book Antiqua"/>
                <a:cs typeface="Book Antiqua"/>
                <a:sym typeface="Book Antiqua"/>
              </a:defRPr>
            </a:lvl1pPr>
          </a:lstStyle>
          <a:p>
            <a:r>
              <a:t>First Reading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3" name="Picture 6" descr="Picture 6"/>
          <p:cNvPicPr>
            <a:picLocks noChangeAspect="1"/>
          </p:cNvPicPr>
          <p:nvPr/>
        </p:nvPicPr>
        <p:blipFill>
          <a:blip r:embed="rId2"/>
          <a:srcRect l="58022" b="30396"/>
          <a:stretch>
            <a:fillRect/>
          </a:stretch>
        </p:blipFill>
        <p:spPr>
          <a:xfrm>
            <a:off x="9553430" y="0"/>
            <a:ext cx="2558937" cy="2742577"/>
          </a:xfrm>
          <a:prstGeom prst="rect">
            <a:avLst/>
          </a:prstGeom>
          <a:ln w="12700">
            <a:miter lim="400000"/>
          </a:ln>
        </p:spPr>
      </p:pic>
      <p:pic>
        <p:nvPicPr>
          <p:cNvPr id="214" name="Picture 2" descr="Picture 2"/>
          <p:cNvPicPr>
            <a:picLocks noChangeAspect="1"/>
          </p:cNvPicPr>
          <p:nvPr/>
        </p:nvPicPr>
        <p:blipFill>
          <a:blip r:embed="rId3"/>
          <a:srcRect l="9812" b="1"/>
          <a:stretch>
            <a:fillRect/>
          </a:stretch>
        </p:blipFill>
        <p:spPr>
          <a:xfrm>
            <a:off x="0" y="-1"/>
            <a:ext cx="12192000" cy="6858002"/>
          </a:xfrm>
          <a:prstGeom prst="rect">
            <a:avLst/>
          </a:prstGeom>
          <a:ln w="12700">
            <a:miter lim="400000"/>
          </a:ln>
        </p:spPr>
      </p:pic>
      <p:sp>
        <p:nvSpPr>
          <p:cNvPr id="215" name="Rectangle 1"/>
          <p:cNvSpPr/>
          <p:nvPr/>
        </p:nvSpPr>
        <p:spPr>
          <a:xfrm>
            <a:off x="0" y="-1"/>
            <a:ext cx="12192000" cy="6896746"/>
          </a:xfrm>
          <a:prstGeom prst="rect">
            <a:avLst/>
          </a:prstGeom>
          <a:solidFill>
            <a:srgbClr val="000000"/>
          </a:solidFill>
          <a:ln w="12700">
            <a:solidFill>
              <a:srgbClr val="32538F"/>
            </a:solidFill>
            <a:miter/>
          </a:ln>
        </p:spPr>
        <p:txBody>
          <a:bodyPr lIns="45719" rIns="45719" anchor="ctr"/>
          <a:lstStyle/>
          <a:p>
            <a:pPr algn="ctr">
              <a:defRPr>
                <a:solidFill>
                  <a:srgbClr val="FFFFFF"/>
                </a:solidFill>
              </a:defRPr>
            </a:pPr>
            <a:endParaRPr/>
          </a:p>
        </p:txBody>
      </p:sp>
      <p:sp>
        <p:nvSpPr>
          <p:cNvPr id="216" name="Title 5"/>
          <p:cNvSpPr txBox="1">
            <a:spLocks noGrp="1"/>
          </p:cNvSpPr>
          <p:nvPr>
            <p:ph type="title" idx="4294967295"/>
          </p:nvPr>
        </p:nvSpPr>
        <p:spPr>
          <a:xfrm>
            <a:off x="4542502" y="1558289"/>
            <a:ext cx="4144298" cy="1141414"/>
          </a:xfrm>
          <a:prstGeom prst="rect">
            <a:avLst/>
          </a:prstGeom>
        </p:spPr>
        <p:txBody>
          <a:bodyPr/>
          <a:lstStyle/>
          <a:p>
            <a:pPr algn="ctr" defTabSz="448055">
              <a:defRPr sz="1764">
                <a:solidFill>
                  <a:srgbClr val="BF9000"/>
                </a:solidFill>
                <a:latin typeface="Baskerville Old Face"/>
                <a:ea typeface="Baskerville Old Face"/>
                <a:cs typeface="Baskerville Old Face"/>
                <a:sym typeface="Baskerville Old Face"/>
              </a:defRPr>
            </a:pPr>
            <a:r>
              <a:t>Entrance Hymn</a:t>
            </a:r>
            <a:br/>
            <a:br/>
            <a:br/>
            <a:r>
              <a:t>O Come All Ye Faithful</a:t>
            </a:r>
          </a:p>
        </p:txBody>
      </p:sp>
      <p:pic>
        <p:nvPicPr>
          <p:cNvPr id="217" name="Picture 2" descr="Picture 2"/>
          <p:cNvPicPr>
            <a:picLocks noChangeAspect="1"/>
          </p:cNvPicPr>
          <p:nvPr/>
        </p:nvPicPr>
        <p:blipFill>
          <a:blip r:embed="rId4"/>
          <a:srcRect l="9812" b="1"/>
          <a:stretch>
            <a:fillRect/>
          </a:stretch>
        </p:blipFill>
        <p:spPr>
          <a:xfrm>
            <a:off x="0" y="-1"/>
            <a:ext cx="12192000" cy="6858002"/>
          </a:xfrm>
          <a:prstGeom prst="rect">
            <a:avLst/>
          </a:prstGeom>
          <a:ln w="12700">
            <a:miter lim="400000"/>
          </a:ln>
        </p:spPr>
      </p:pic>
      <p:pic>
        <p:nvPicPr>
          <p:cNvPr id="218" name="Picture 2" descr="Picture 2"/>
          <p:cNvPicPr>
            <a:picLocks noChangeAspect="1"/>
          </p:cNvPicPr>
          <p:nvPr/>
        </p:nvPicPr>
        <p:blipFill>
          <a:blip r:embed="rId4"/>
          <a:srcRect l="9812" b="1"/>
          <a:stretch>
            <a:fillRect/>
          </a:stretch>
        </p:blipFill>
        <p:spPr>
          <a:xfrm>
            <a:off x="0" y="339212"/>
            <a:ext cx="12192000" cy="6858002"/>
          </a:xfrm>
          <a:prstGeom prst="rect">
            <a:avLst/>
          </a:prstGeom>
          <a:ln w="12700">
            <a:miter lim="400000"/>
          </a:ln>
        </p:spPr>
      </p:pic>
      <p:sp>
        <p:nvSpPr>
          <p:cNvPr id="219" name="TextBox 10"/>
          <p:cNvSpPr txBox="1"/>
          <p:nvPr/>
        </p:nvSpPr>
        <p:spPr>
          <a:xfrm>
            <a:off x="137260" y="1387463"/>
            <a:ext cx="11917480" cy="3749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6000">
                <a:solidFill>
                  <a:srgbClr val="FFFFFF"/>
                </a:solidFill>
                <a:latin typeface="Book Antiqua"/>
                <a:ea typeface="Book Antiqua"/>
                <a:cs typeface="Book Antiqua"/>
                <a:sym typeface="Book Antiqua"/>
              </a:defRPr>
            </a:lvl1pPr>
          </a:lstStyle>
          <a:p>
            <a:r>
              <a:t>Porque tú quebrantaste su pesado yugo, la barra que oprimía sus hombros y el cetro de su tirano, como en el día Madián.  </a:t>
            </a:r>
          </a:p>
        </p:txBody>
      </p:sp>
      <p:sp>
        <p:nvSpPr>
          <p:cNvPr id="220" name="TextBox 7"/>
          <p:cNvSpPr txBox="1"/>
          <p:nvPr/>
        </p:nvSpPr>
        <p:spPr>
          <a:xfrm>
            <a:off x="45720" y="232125"/>
            <a:ext cx="3590874" cy="586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200">
                <a:solidFill>
                  <a:srgbClr val="FFFFFF"/>
                </a:solidFill>
                <a:latin typeface="Book Antiqua"/>
                <a:ea typeface="Book Antiqua"/>
                <a:cs typeface="Book Antiqua"/>
                <a:sym typeface="Book Antiqua"/>
              </a:defRPr>
            </a:lvl1pPr>
          </a:lstStyle>
          <a:p>
            <a:r>
              <a:t>First Reading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 name="Picture 6" descr="Picture 6"/>
          <p:cNvPicPr>
            <a:picLocks noChangeAspect="1"/>
          </p:cNvPicPr>
          <p:nvPr/>
        </p:nvPicPr>
        <p:blipFill>
          <a:blip r:embed="rId2"/>
          <a:srcRect l="58022" b="30396"/>
          <a:stretch>
            <a:fillRect/>
          </a:stretch>
        </p:blipFill>
        <p:spPr>
          <a:xfrm>
            <a:off x="10802241" y="-845709"/>
            <a:ext cx="2558937" cy="2742578"/>
          </a:xfrm>
          <a:prstGeom prst="rect">
            <a:avLst/>
          </a:prstGeom>
          <a:ln w="12700">
            <a:miter lim="400000"/>
          </a:ln>
        </p:spPr>
      </p:pic>
      <p:pic>
        <p:nvPicPr>
          <p:cNvPr id="223" name="Picture 2" descr="Picture 2"/>
          <p:cNvPicPr>
            <a:picLocks noChangeAspect="1"/>
          </p:cNvPicPr>
          <p:nvPr/>
        </p:nvPicPr>
        <p:blipFill>
          <a:blip r:embed="rId3"/>
          <a:srcRect l="9812" b="1"/>
          <a:stretch>
            <a:fillRect/>
          </a:stretch>
        </p:blipFill>
        <p:spPr>
          <a:xfrm>
            <a:off x="0" y="-1"/>
            <a:ext cx="12192000" cy="6858002"/>
          </a:xfrm>
          <a:prstGeom prst="rect">
            <a:avLst/>
          </a:prstGeom>
          <a:ln w="12700">
            <a:miter lim="400000"/>
          </a:ln>
        </p:spPr>
      </p:pic>
      <p:sp>
        <p:nvSpPr>
          <p:cNvPr id="224" name="Rectangle 1"/>
          <p:cNvSpPr/>
          <p:nvPr/>
        </p:nvSpPr>
        <p:spPr>
          <a:xfrm>
            <a:off x="0" y="-1"/>
            <a:ext cx="12192000" cy="6896746"/>
          </a:xfrm>
          <a:prstGeom prst="rect">
            <a:avLst/>
          </a:prstGeom>
          <a:solidFill>
            <a:srgbClr val="000000"/>
          </a:solidFill>
          <a:ln w="12700">
            <a:solidFill>
              <a:srgbClr val="32538F"/>
            </a:solidFill>
            <a:miter/>
          </a:ln>
        </p:spPr>
        <p:txBody>
          <a:bodyPr lIns="45719" rIns="45719" anchor="ctr"/>
          <a:lstStyle/>
          <a:p>
            <a:pPr algn="ctr">
              <a:defRPr>
                <a:solidFill>
                  <a:srgbClr val="FFFFFF"/>
                </a:solidFill>
              </a:defRPr>
            </a:pPr>
            <a:endParaRPr/>
          </a:p>
        </p:txBody>
      </p:sp>
      <p:sp>
        <p:nvSpPr>
          <p:cNvPr id="225" name="Title 5"/>
          <p:cNvSpPr txBox="1">
            <a:spLocks noGrp="1"/>
          </p:cNvSpPr>
          <p:nvPr>
            <p:ph type="title" idx="4294967295"/>
          </p:nvPr>
        </p:nvSpPr>
        <p:spPr>
          <a:xfrm>
            <a:off x="4542502" y="1558289"/>
            <a:ext cx="4144298" cy="1141414"/>
          </a:xfrm>
          <a:prstGeom prst="rect">
            <a:avLst/>
          </a:prstGeom>
        </p:spPr>
        <p:txBody>
          <a:bodyPr/>
          <a:lstStyle/>
          <a:p>
            <a:pPr algn="ctr" defTabSz="448055">
              <a:defRPr sz="1764">
                <a:solidFill>
                  <a:srgbClr val="BF9000"/>
                </a:solidFill>
                <a:latin typeface="Baskerville Old Face"/>
                <a:ea typeface="Baskerville Old Face"/>
                <a:cs typeface="Baskerville Old Face"/>
                <a:sym typeface="Baskerville Old Face"/>
              </a:defRPr>
            </a:pPr>
            <a:r>
              <a:t>Entrance Hymn</a:t>
            </a:r>
            <a:br/>
            <a:br/>
            <a:br/>
            <a:r>
              <a:t>O Come All Ye Faithful</a:t>
            </a:r>
          </a:p>
        </p:txBody>
      </p:sp>
      <p:pic>
        <p:nvPicPr>
          <p:cNvPr id="226" name="Picture 2" descr="Picture 2"/>
          <p:cNvPicPr>
            <a:picLocks noChangeAspect="1"/>
          </p:cNvPicPr>
          <p:nvPr/>
        </p:nvPicPr>
        <p:blipFill>
          <a:blip r:embed="rId4"/>
          <a:srcRect l="9812" b="1"/>
          <a:stretch>
            <a:fillRect/>
          </a:stretch>
        </p:blipFill>
        <p:spPr>
          <a:xfrm>
            <a:off x="0" y="-1"/>
            <a:ext cx="12192000" cy="6858002"/>
          </a:xfrm>
          <a:prstGeom prst="rect">
            <a:avLst/>
          </a:prstGeom>
          <a:ln w="12700">
            <a:miter lim="400000"/>
          </a:ln>
        </p:spPr>
      </p:pic>
      <p:pic>
        <p:nvPicPr>
          <p:cNvPr id="227" name="Picture 2" descr="Picture 2"/>
          <p:cNvPicPr>
            <a:picLocks noChangeAspect="1"/>
          </p:cNvPicPr>
          <p:nvPr/>
        </p:nvPicPr>
        <p:blipFill>
          <a:blip r:embed="rId4"/>
          <a:srcRect l="9812" b="1"/>
          <a:stretch>
            <a:fillRect/>
          </a:stretch>
        </p:blipFill>
        <p:spPr>
          <a:xfrm>
            <a:off x="0" y="339212"/>
            <a:ext cx="12192000" cy="6858002"/>
          </a:xfrm>
          <a:prstGeom prst="rect">
            <a:avLst/>
          </a:prstGeom>
          <a:ln w="12700">
            <a:miter lim="400000"/>
          </a:ln>
        </p:spPr>
      </p:pic>
      <p:sp>
        <p:nvSpPr>
          <p:cNvPr id="228" name="TextBox 10"/>
          <p:cNvSpPr txBox="1"/>
          <p:nvPr/>
        </p:nvSpPr>
        <p:spPr>
          <a:xfrm>
            <a:off x="575993" y="494030"/>
            <a:ext cx="11271752" cy="5869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5400">
                <a:solidFill>
                  <a:srgbClr val="FFFFFF"/>
                </a:solidFill>
                <a:latin typeface="Book Antiqua"/>
                <a:ea typeface="Book Antiqua"/>
                <a:cs typeface="Book Antiqua"/>
                <a:sym typeface="Book Antiqua"/>
              </a:defRPr>
            </a:pPr>
            <a:r>
              <a:t>Porque un niño nos ha nacido, un hijo se nos ha dado; </a:t>
            </a:r>
          </a:p>
          <a:p>
            <a:pPr algn="ctr">
              <a:defRPr sz="5400">
                <a:solidFill>
                  <a:srgbClr val="FFFFFF"/>
                </a:solidFill>
                <a:latin typeface="Book Antiqua"/>
                <a:ea typeface="Book Antiqua"/>
                <a:cs typeface="Book Antiqua"/>
                <a:sym typeface="Book Antiqua"/>
              </a:defRPr>
            </a:pPr>
            <a:r>
              <a:t>Lleva sobre sus hombros el signo del imperio y su nombre será:</a:t>
            </a:r>
          </a:p>
          <a:p>
            <a:pPr algn="ctr">
              <a:defRPr sz="5400">
                <a:solidFill>
                  <a:srgbClr val="FFFFFF"/>
                </a:solidFill>
                <a:latin typeface="Book Antiqua"/>
                <a:ea typeface="Book Antiqua"/>
                <a:cs typeface="Book Antiqua"/>
                <a:sym typeface="Book Antiqua"/>
              </a:defRPr>
            </a:pPr>
            <a:r>
              <a:t>“ Consejero admirable,” “Dios poderoso,” “Padre sempiterno,” Principe de la paz”;</a:t>
            </a:r>
          </a:p>
        </p:txBody>
      </p:sp>
      <p:sp>
        <p:nvSpPr>
          <p:cNvPr id="229" name="TextBox 7"/>
          <p:cNvSpPr txBox="1"/>
          <p:nvPr/>
        </p:nvSpPr>
        <p:spPr>
          <a:xfrm>
            <a:off x="45720" y="232125"/>
            <a:ext cx="3590874" cy="586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200">
                <a:solidFill>
                  <a:srgbClr val="FFFFFF"/>
                </a:solidFill>
                <a:latin typeface="Book Antiqua"/>
                <a:ea typeface="Book Antiqua"/>
                <a:cs typeface="Book Antiqua"/>
                <a:sym typeface="Book Antiqua"/>
              </a:defRPr>
            </a:lvl1pPr>
          </a:lstStyle>
          <a:p>
            <a:r>
              <a:t>First Reading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 name="Picture 2" descr="Picture 2"/>
          <p:cNvPicPr>
            <a:picLocks noChangeAspect="1"/>
          </p:cNvPicPr>
          <p:nvPr/>
        </p:nvPicPr>
        <p:blipFill>
          <a:blip r:embed="rId2"/>
          <a:srcRect l="9812" b="1"/>
          <a:stretch>
            <a:fillRect/>
          </a:stretch>
        </p:blipFill>
        <p:spPr>
          <a:xfrm>
            <a:off x="0" y="-1"/>
            <a:ext cx="12192000" cy="6858002"/>
          </a:xfrm>
          <a:prstGeom prst="rect">
            <a:avLst/>
          </a:prstGeom>
          <a:ln w="12700">
            <a:miter lim="400000"/>
          </a:ln>
        </p:spPr>
      </p:pic>
      <p:sp>
        <p:nvSpPr>
          <p:cNvPr id="232" name="Rectangle 1"/>
          <p:cNvSpPr/>
          <p:nvPr/>
        </p:nvSpPr>
        <p:spPr>
          <a:xfrm>
            <a:off x="0" y="-1"/>
            <a:ext cx="12192000" cy="6896746"/>
          </a:xfrm>
          <a:prstGeom prst="rect">
            <a:avLst/>
          </a:prstGeom>
          <a:solidFill>
            <a:srgbClr val="000000"/>
          </a:solidFill>
          <a:ln w="12700">
            <a:solidFill>
              <a:srgbClr val="32538F"/>
            </a:solidFill>
            <a:miter/>
          </a:ln>
        </p:spPr>
        <p:txBody>
          <a:bodyPr lIns="45719" rIns="45719" anchor="ctr"/>
          <a:lstStyle/>
          <a:p>
            <a:pPr algn="ctr">
              <a:defRPr>
                <a:solidFill>
                  <a:srgbClr val="FFFFFF"/>
                </a:solidFill>
              </a:defRPr>
            </a:pPr>
            <a:endParaRPr/>
          </a:p>
        </p:txBody>
      </p:sp>
      <p:sp>
        <p:nvSpPr>
          <p:cNvPr id="233" name="Title 5"/>
          <p:cNvSpPr txBox="1">
            <a:spLocks noGrp="1"/>
          </p:cNvSpPr>
          <p:nvPr>
            <p:ph type="title" idx="4294967295"/>
          </p:nvPr>
        </p:nvSpPr>
        <p:spPr>
          <a:xfrm>
            <a:off x="4542502" y="1558289"/>
            <a:ext cx="4144298" cy="1141414"/>
          </a:xfrm>
          <a:prstGeom prst="rect">
            <a:avLst/>
          </a:prstGeom>
        </p:spPr>
        <p:txBody>
          <a:bodyPr/>
          <a:lstStyle/>
          <a:p>
            <a:pPr algn="ctr" defTabSz="448055">
              <a:defRPr sz="1764">
                <a:solidFill>
                  <a:srgbClr val="BF9000"/>
                </a:solidFill>
                <a:latin typeface="Baskerville Old Face"/>
                <a:ea typeface="Baskerville Old Face"/>
                <a:cs typeface="Baskerville Old Face"/>
                <a:sym typeface="Baskerville Old Face"/>
              </a:defRPr>
            </a:pPr>
            <a:r>
              <a:t>Entrance Hymn</a:t>
            </a:r>
            <a:br/>
            <a:br/>
            <a:br/>
            <a:r>
              <a:t>O Come All Ye Faithful</a:t>
            </a:r>
          </a:p>
        </p:txBody>
      </p:sp>
      <p:pic>
        <p:nvPicPr>
          <p:cNvPr id="234" name="Picture 2" descr="Picture 2"/>
          <p:cNvPicPr>
            <a:picLocks noChangeAspect="1"/>
          </p:cNvPicPr>
          <p:nvPr/>
        </p:nvPicPr>
        <p:blipFill>
          <a:blip r:embed="rId3"/>
          <a:srcRect l="9812" b="1"/>
          <a:stretch>
            <a:fillRect/>
          </a:stretch>
        </p:blipFill>
        <p:spPr>
          <a:xfrm>
            <a:off x="0" y="-1"/>
            <a:ext cx="12192000" cy="6858002"/>
          </a:xfrm>
          <a:prstGeom prst="rect">
            <a:avLst/>
          </a:prstGeom>
          <a:ln w="12700">
            <a:miter lim="400000"/>
          </a:ln>
        </p:spPr>
      </p:pic>
      <p:pic>
        <p:nvPicPr>
          <p:cNvPr id="235" name="Picture 2" descr="Picture 2"/>
          <p:cNvPicPr>
            <a:picLocks noChangeAspect="1"/>
          </p:cNvPicPr>
          <p:nvPr/>
        </p:nvPicPr>
        <p:blipFill>
          <a:blip r:embed="rId3"/>
          <a:srcRect l="9812" b="1"/>
          <a:stretch>
            <a:fillRect/>
          </a:stretch>
        </p:blipFill>
        <p:spPr>
          <a:xfrm>
            <a:off x="0" y="339212"/>
            <a:ext cx="12192000" cy="6858002"/>
          </a:xfrm>
          <a:prstGeom prst="rect">
            <a:avLst/>
          </a:prstGeom>
          <a:ln w="12700">
            <a:miter lim="400000"/>
          </a:ln>
        </p:spPr>
      </p:pic>
      <p:sp>
        <p:nvSpPr>
          <p:cNvPr id="236" name="TextBox 10"/>
          <p:cNvSpPr txBox="1"/>
          <p:nvPr/>
        </p:nvSpPr>
        <p:spPr>
          <a:xfrm>
            <a:off x="228801" y="1371287"/>
            <a:ext cx="11917479" cy="4663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6000">
                <a:solidFill>
                  <a:srgbClr val="FFFFFF"/>
                </a:solidFill>
                <a:latin typeface="Book Antiqua"/>
                <a:ea typeface="Book Antiqua"/>
                <a:cs typeface="Book Antiqua"/>
                <a:sym typeface="Book Antiqua"/>
              </a:defRPr>
            </a:pPr>
            <a:r>
              <a:t>Para extender el principado con una paz sin limites</a:t>
            </a:r>
          </a:p>
          <a:p>
            <a:pPr algn="ctr">
              <a:defRPr sz="6000">
                <a:solidFill>
                  <a:srgbClr val="FFFFFF"/>
                </a:solidFill>
                <a:latin typeface="Book Antiqua"/>
                <a:ea typeface="Book Antiqua"/>
                <a:cs typeface="Book Antiqua"/>
                <a:sym typeface="Book Antiqua"/>
              </a:defRPr>
            </a:pPr>
            <a:r>
              <a:t>Sobre el trono de David y sobre su reino;</a:t>
            </a:r>
          </a:p>
        </p:txBody>
      </p:sp>
      <p:sp>
        <p:nvSpPr>
          <p:cNvPr id="237" name="TextBox 7"/>
          <p:cNvSpPr txBox="1"/>
          <p:nvPr/>
        </p:nvSpPr>
        <p:spPr>
          <a:xfrm>
            <a:off x="45720" y="232125"/>
            <a:ext cx="3590874" cy="586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200">
                <a:solidFill>
                  <a:srgbClr val="FFFFFF"/>
                </a:solidFill>
                <a:latin typeface="Book Antiqua"/>
                <a:ea typeface="Book Antiqua"/>
                <a:cs typeface="Book Antiqua"/>
                <a:sym typeface="Book Antiqua"/>
              </a:defRPr>
            </a:lvl1pPr>
          </a:lstStyle>
          <a:p>
            <a:r>
              <a:t>First Reading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 name="Picture 2" descr="Picture 2"/>
          <p:cNvPicPr>
            <a:picLocks noChangeAspect="1"/>
          </p:cNvPicPr>
          <p:nvPr/>
        </p:nvPicPr>
        <p:blipFill>
          <a:blip r:embed="rId2"/>
          <a:srcRect l="9812" b="1"/>
          <a:stretch>
            <a:fillRect/>
          </a:stretch>
        </p:blipFill>
        <p:spPr>
          <a:xfrm>
            <a:off x="0" y="-1"/>
            <a:ext cx="12192000" cy="6858002"/>
          </a:xfrm>
          <a:prstGeom prst="rect">
            <a:avLst/>
          </a:prstGeom>
          <a:ln w="12700">
            <a:miter lim="400000"/>
          </a:ln>
        </p:spPr>
      </p:pic>
      <p:sp>
        <p:nvSpPr>
          <p:cNvPr id="240" name="Rectangle 1"/>
          <p:cNvSpPr/>
          <p:nvPr/>
        </p:nvSpPr>
        <p:spPr>
          <a:xfrm>
            <a:off x="0" y="-1"/>
            <a:ext cx="12192000" cy="6896746"/>
          </a:xfrm>
          <a:prstGeom prst="rect">
            <a:avLst/>
          </a:prstGeom>
          <a:solidFill>
            <a:srgbClr val="000000"/>
          </a:solidFill>
          <a:ln w="12700">
            <a:solidFill>
              <a:srgbClr val="32538F"/>
            </a:solidFill>
            <a:miter/>
          </a:ln>
        </p:spPr>
        <p:txBody>
          <a:bodyPr lIns="45719" rIns="45719" anchor="ctr"/>
          <a:lstStyle/>
          <a:p>
            <a:pPr algn="ctr">
              <a:defRPr>
                <a:solidFill>
                  <a:srgbClr val="FFFFFF"/>
                </a:solidFill>
              </a:defRPr>
            </a:pPr>
            <a:endParaRPr/>
          </a:p>
        </p:txBody>
      </p:sp>
      <p:sp>
        <p:nvSpPr>
          <p:cNvPr id="241" name="Title 5"/>
          <p:cNvSpPr txBox="1">
            <a:spLocks noGrp="1"/>
          </p:cNvSpPr>
          <p:nvPr>
            <p:ph type="title" idx="4294967295"/>
          </p:nvPr>
        </p:nvSpPr>
        <p:spPr>
          <a:xfrm>
            <a:off x="4542502" y="1558289"/>
            <a:ext cx="4144298" cy="1141414"/>
          </a:xfrm>
          <a:prstGeom prst="rect">
            <a:avLst/>
          </a:prstGeom>
        </p:spPr>
        <p:txBody>
          <a:bodyPr/>
          <a:lstStyle/>
          <a:p>
            <a:pPr algn="ctr" defTabSz="448055">
              <a:defRPr sz="1764">
                <a:solidFill>
                  <a:srgbClr val="BF9000"/>
                </a:solidFill>
                <a:latin typeface="Baskerville Old Face"/>
                <a:ea typeface="Baskerville Old Face"/>
                <a:cs typeface="Baskerville Old Face"/>
                <a:sym typeface="Baskerville Old Face"/>
              </a:defRPr>
            </a:pPr>
            <a:r>
              <a:t>Entrance Hymn</a:t>
            </a:r>
            <a:br/>
            <a:br/>
            <a:br/>
            <a:r>
              <a:t>O Come All Ye Faithful</a:t>
            </a:r>
          </a:p>
        </p:txBody>
      </p:sp>
      <p:pic>
        <p:nvPicPr>
          <p:cNvPr id="242" name="Picture 2" descr="Picture 2"/>
          <p:cNvPicPr>
            <a:picLocks noChangeAspect="1"/>
          </p:cNvPicPr>
          <p:nvPr/>
        </p:nvPicPr>
        <p:blipFill>
          <a:blip r:embed="rId3"/>
          <a:srcRect l="9812" b="1"/>
          <a:stretch>
            <a:fillRect/>
          </a:stretch>
        </p:blipFill>
        <p:spPr>
          <a:xfrm>
            <a:off x="0" y="-1"/>
            <a:ext cx="12192000" cy="6858002"/>
          </a:xfrm>
          <a:prstGeom prst="rect">
            <a:avLst/>
          </a:prstGeom>
          <a:ln w="12700">
            <a:miter lim="400000"/>
          </a:ln>
        </p:spPr>
      </p:pic>
      <p:pic>
        <p:nvPicPr>
          <p:cNvPr id="243" name="Picture 2" descr="Picture 2"/>
          <p:cNvPicPr>
            <a:picLocks noChangeAspect="1"/>
          </p:cNvPicPr>
          <p:nvPr/>
        </p:nvPicPr>
        <p:blipFill>
          <a:blip r:embed="rId3"/>
          <a:srcRect l="9812" b="1"/>
          <a:stretch>
            <a:fillRect/>
          </a:stretch>
        </p:blipFill>
        <p:spPr>
          <a:xfrm>
            <a:off x="128743" y="171846"/>
            <a:ext cx="12192001" cy="6858001"/>
          </a:xfrm>
          <a:prstGeom prst="rect">
            <a:avLst/>
          </a:prstGeom>
          <a:ln w="12700">
            <a:miter lim="400000"/>
          </a:ln>
        </p:spPr>
      </p:pic>
      <p:sp>
        <p:nvSpPr>
          <p:cNvPr id="244" name="TextBox 10"/>
          <p:cNvSpPr txBox="1"/>
          <p:nvPr/>
        </p:nvSpPr>
        <p:spPr>
          <a:xfrm>
            <a:off x="760037" y="889100"/>
            <a:ext cx="10270368" cy="5577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6000">
                <a:solidFill>
                  <a:srgbClr val="FFFFFF"/>
                </a:solidFill>
                <a:latin typeface="Book Antiqua"/>
                <a:ea typeface="Book Antiqua"/>
                <a:cs typeface="Book Antiqua"/>
                <a:sym typeface="Book Antiqua"/>
              </a:defRPr>
            </a:pPr>
            <a:r>
              <a:t>Para establecerlo y consolidarlo con la justicia y el derecho, desde ahora y para siempre.</a:t>
            </a:r>
          </a:p>
          <a:p>
            <a:pPr algn="ctr">
              <a:defRPr sz="6000">
                <a:solidFill>
                  <a:srgbClr val="FFFFFF"/>
                </a:solidFill>
                <a:latin typeface="Book Antiqua"/>
                <a:ea typeface="Book Antiqua"/>
                <a:cs typeface="Book Antiqua"/>
                <a:sym typeface="Book Antiqua"/>
              </a:defRPr>
            </a:pPr>
            <a:r>
              <a:t>El celo del Señor lo realizará. </a:t>
            </a:r>
            <a:br/>
            <a:r>
              <a:t>    </a:t>
            </a:r>
          </a:p>
        </p:txBody>
      </p:sp>
      <p:pic>
        <p:nvPicPr>
          <p:cNvPr id="245" name="Picture 6" descr="Picture 6"/>
          <p:cNvPicPr>
            <a:picLocks noChangeAspect="1"/>
          </p:cNvPicPr>
          <p:nvPr/>
        </p:nvPicPr>
        <p:blipFill>
          <a:blip r:embed="rId4"/>
          <a:srcRect l="67103" t="326" b="30069"/>
          <a:stretch>
            <a:fillRect/>
          </a:stretch>
        </p:blipFill>
        <p:spPr>
          <a:xfrm>
            <a:off x="11237291" y="-626845"/>
            <a:ext cx="1603873" cy="2193517"/>
          </a:xfrm>
          <a:prstGeom prst="rect">
            <a:avLst/>
          </a:prstGeom>
          <a:ln w="12700">
            <a:miter lim="400000"/>
          </a:ln>
        </p:spPr>
      </p:pic>
      <p:sp>
        <p:nvSpPr>
          <p:cNvPr id="246" name="TextBox 7"/>
          <p:cNvSpPr txBox="1"/>
          <p:nvPr/>
        </p:nvSpPr>
        <p:spPr>
          <a:xfrm>
            <a:off x="45720" y="232125"/>
            <a:ext cx="3590874" cy="586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200">
                <a:solidFill>
                  <a:srgbClr val="FFFFFF"/>
                </a:solidFill>
                <a:latin typeface="Book Antiqua"/>
                <a:ea typeface="Book Antiqua"/>
                <a:cs typeface="Book Antiqua"/>
                <a:sym typeface="Book Antiqua"/>
              </a:defRPr>
            </a:lvl1pPr>
          </a:lstStyle>
          <a:p>
            <a:r>
              <a:t>First Reading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366934" y="816899"/>
            <a:ext cx="12008919"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The people who </a:t>
            </a:r>
          </a:p>
          <a:p>
            <a:pPr algn="ctr"/>
            <a:r>
              <a:rPr lang="en-US" sz="6000" b="0" i="0" dirty="0">
                <a:solidFill>
                  <a:schemeClr val="bg1"/>
                </a:solidFill>
                <a:effectLst/>
                <a:latin typeface="Book Antiqua" panose="02040602050305030304" pitchFamily="18" charset="0"/>
              </a:rPr>
              <a:t>walked in darkness</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        have seen a great light;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    upon those who dwelt in the land of gloom</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a light has shone.</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12031717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375683" y="561550"/>
            <a:ext cx="11440633" cy="655564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You have brought </a:t>
            </a:r>
          </a:p>
          <a:p>
            <a:pPr algn="ctr"/>
            <a:r>
              <a:rPr lang="en-US" sz="6000" b="0" i="0" dirty="0">
                <a:solidFill>
                  <a:schemeClr val="bg1"/>
                </a:solidFill>
                <a:effectLst/>
                <a:latin typeface="Book Antiqua" panose="02040602050305030304" pitchFamily="18" charset="0"/>
              </a:rPr>
              <a:t>them abundant joy</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        and great rejoicing,</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    as they rejoice before you as </a:t>
            </a:r>
          </a:p>
          <a:p>
            <a:pPr algn="ctr"/>
            <a:r>
              <a:rPr lang="en-US" sz="6000" b="0" i="0" dirty="0">
                <a:solidFill>
                  <a:schemeClr val="bg1"/>
                </a:solidFill>
                <a:effectLst/>
                <a:latin typeface="Book Antiqua" panose="02040602050305030304" pitchFamily="18" charset="0"/>
              </a:rPr>
              <a:t>at the harvest,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        as people make merry when dividing spoils.</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32573588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923987"/>
            <a:ext cx="12008919"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For the yoke that </a:t>
            </a:r>
          </a:p>
          <a:p>
            <a:pPr algn="ctr"/>
            <a:r>
              <a:rPr lang="en-US" sz="6000" b="0" i="0" dirty="0">
                <a:solidFill>
                  <a:schemeClr val="bg1"/>
                </a:solidFill>
                <a:effectLst/>
                <a:latin typeface="Book Antiqua" panose="02040602050305030304" pitchFamily="18" charset="0"/>
              </a:rPr>
              <a:t>burdened them,</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        the pole on their shoulder,</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    and the rod of their taskmaster</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 you have smashed, </a:t>
            </a:r>
          </a:p>
          <a:p>
            <a:pPr algn="ctr"/>
            <a:r>
              <a:rPr lang="en-US" sz="6000" b="0" i="0" dirty="0">
                <a:solidFill>
                  <a:schemeClr val="bg1"/>
                </a:solidFill>
                <a:effectLst/>
                <a:latin typeface="Book Antiqua" panose="02040602050305030304" pitchFamily="18" charset="0"/>
              </a:rPr>
              <a:t>as on the day of Midian.</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33755784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552893" y="923987"/>
            <a:ext cx="12665259" cy="5909310"/>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For every boot that </a:t>
            </a:r>
          </a:p>
          <a:p>
            <a:pPr algn="ctr"/>
            <a:r>
              <a:rPr lang="en-US" sz="5400" b="0" i="0" dirty="0">
                <a:solidFill>
                  <a:schemeClr val="bg1"/>
                </a:solidFill>
                <a:effectLst/>
                <a:latin typeface="Book Antiqua" panose="02040602050305030304" pitchFamily="18" charset="0"/>
              </a:rPr>
              <a:t>tramped in battle,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every cloak rolled in blood,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will be burned as fuel for flames.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For a Child is born to us, </a:t>
            </a:r>
          </a:p>
          <a:p>
            <a:pPr algn="ctr"/>
            <a:r>
              <a:rPr lang="en-US" sz="5400" b="0" i="0" dirty="0">
                <a:solidFill>
                  <a:schemeClr val="bg1"/>
                </a:solidFill>
                <a:effectLst/>
                <a:latin typeface="Book Antiqua" panose="02040602050305030304" pitchFamily="18" charset="0"/>
              </a:rPr>
              <a:t>a Son is given us;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upon His shoulder dominion rests.</a:t>
            </a:r>
            <a:endParaRPr lang="en-US" sz="54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27436069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183081" y="1371288"/>
            <a:ext cx="12008919" cy="470898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They name Him </a:t>
            </a:r>
          </a:p>
          <a:p>
            <a:pPr algn="ctr"/>
            <a:r>
              <a:rPr lang="en-US" sz="6000" b="0" i="0" dirty="0">
                <a:solidFill>
                  <a:schemeClr val="bg1"/>
                </a:solidFill>
                <a:effectLst/>
                <a:latin typeface="Book Antiqua" panose="02040602050305030304" pitchFamily="18" charset="0"/>
              </a:rPr>
              <a:t>Wonder-Counselor, </a:t>
            </a:r>
          </a:p>
          <a:p>
            <a:pPr algn="ctr"/>
            <a:r>
              <a:rPr lang="en-US" sz="6000" b="0" i="0" dirty="0">
                <a:solidFill>
                  <a:schemeClr val="bg1"/>
                </a:solidFill>
                <a:effectLst/>
                <a:latin typeface="Book Antiqua" panose="02040602050305030304" pitchFamily="18" charset="0"/>
              </a:rPr>
              <a:t>God-Hero,</a:t>
            </a:r>
          </a:p>
          <a:p>
            <a:pPr algn="ctr"/>
            <a:r>
              <a:rPr lang="en-US" sz="6000" b="0" i="0" dirty="0">
                <a:solidFill>
                  <a:schemeClr val="bg1"/>
                </a:solidFill>
                <a:effectLst/>
                <a:latin typeface="Book Antiqua" panose="02040602050305030304" pitchFamily="18" charset="0"/>
              </a:rPr>
              <a:t>Father-Forever, </a:t>
            </a:r>
          </a:p>
          <a:p>
            <a:pPr algn="ctr"/>
            <a:r>
              <a:rPr lang="en-US" sz="6000" b="0" i="0" dirty="0">
                <a:solidFill>
                  <a:schemeClr val="bg1"/>
                </a:solidFill>
                <a:effectLst/>
                <a:latin typeface="Book Antiqua" panose="02040602050305030304" pitchFamily="18" charset="0"/>
              </a:rPr>
              <a:t>Prince of Peace.</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38038268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238384" y="837603"/>
            <a:ext cx="12008919" cy="655564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His dominion is </a:t>
            </a:r>
          </a:p>
          <a:p>
            <a:pPr algn="ctr"/>
            <a:r>
              <a:rPr lang="en-US" sz="6000" b="0" i="0" dirty="0">
                <a:solidFill>
                  <a:schemeClr val="bg1"/>
                </a:solidFill>
                <a:effectLst/>
                <a:latin typeface="Book Antiqua" panose="02040602050305030304" pitchFamily="18" charset="0"/>
              </a:rPr>
              <a:t>Vast and forever </a:t>
            </a:r>
          </a:p>
          <a:p>
            <a:pPr algn="ctr"/>
            <a:r>
              <a:rPr lang="en-US" sz="6000" b="0" i="0" dirty="0">
                <a:solidFill>
                  <a:schemeClr val="bg1"/>
                </a:solidFill>
                <a:effectLst/>
                <a:latin typeface="Book Antiqua" panose="02040602050305030304" pitchFamily="18" charset="0"/>
              </a:rPr>
              <a:t>peaceful, from David’s throne, </a:t>
            </a:r>
          </a:p>
          <a:p>
            <a:pPr algn="ctr"/>
            <a:r>
              <a:rPr lang="en-US" sz="6000" b="0" i="0" dirty="0">
                <a:solidFill>
                  <a:schemeClr val="bg1"/>
                </a:solidFill>
                <a:effectLst/>
                <a:latin typeface="Book Antiqua" panose="02040602050305030304" pitchFamily="18" charset="0"/>
              </a:rPr>
              <a:t>and over His kingdom,</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        which He confirms </a:t>
            </a:r>
          </a:p>
          <a:p>
            <a:pPr algn="ctr"/>
            <a:r>
              <a:rPr lang="en-US" sz="6000" b="0" i="0" dirty="0">
                <a:solidFill>
                  <a:schemeClr val="bg1"/>
                </a:solidFill>
                <a:effectLst/>
                <a:latin typeface="Book Antiqua" panose="02040602050305030304" pitchFamily="18" charset="0"/>
              </a:rPr>
              <a:t>and sustains</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    </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23276002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217119" y="1021294"/>
            <a:ext cx="12008919" cy="4708981"/>
          </a:xfrm>
          <a:prstGeom prst="rect">
            <a:avLst/>
          </a:prstGeom>
          <a:noFill/>
        </p:spPr>
        <p:txBody>
          <a:bodyPr wrap="square">
            <a:spAutoFit/>
          </a:bodyPr>
          <a:lstStyle/>
          <a:p>
            <a:pPr algn="ct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    by judgment and </a:t>
            </a:r>
          </a:p>
          <a:p>
            <a:pPr algn="ctr"/>
            <a:r>
              <a:rPr lang="en-US" sz="6000" b="0" i="0" dirty="0">
                <a:solidFill>
                  <a:schemeClr val="bg1"/>
                </a:solidFill>
                <a:effectLst/>
                <a:latin typeface="Book Antiqua" panose="02040602050305030304" pitchFamily="18" charset="0"/>
              </a:rPr>
              <a:t>justice,</a:t>
            </a:r>
            <a:r>
              <a:rPr lang="en-US" sz="6000" dirty="0">
                <a:solidFill>
                  <a:schemeClr val="bg1"/>
                </a:solidFill>
                <a:latin typeface="Book Antiqua" panose="02040602050305030304" pitchFamily="18" charset="0"/>
              </a:rPr>
              <a:t> </a:t>
            </a:r>
            <a:r>
              <a:rPr lang="en-US" sz="6000" b="0" i="0" dirty="0">
                <a:solidFill>
                  <a:schemeClr val="bg1"/>
                </a:solidFill>
                <a:effectLst/>
                <a:latin typeface="Book Antiqua" panose="02040602050305030304" pitchFamily="18" charset="0"/>
              </a:rPr>
              <a:t>both now and forever.</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    The zeal of the LORD of hosts will do this!</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2808570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ogmas Winter Solstice Great Conjunction | Bethlehem christmas, Christmas  star, Star of bethlehem">
            <a:extLst>
              <a:ext uri="{FF2B5EF4-FFF2-40B4-BE49-F238E27FC236}">
                <a16:creationId xmlns:a16="http://schemas.microsoft.com/office/drawing/2014/main" id="{AF2CE730-E991-C10A-4E64-0BC6B38CED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E8DDF766-922A-2D37-998E-5AE94C0563A9}"/>
              </a:ext>
            </a:extLst>
          </p:cNvPr>
          <p:cNvSpPr>
            <a:spLocks noGrp="1"/>
          </p:cNvSpPr>
          <p:nvPr>
            <p:ph type="title"/>
          </p:nvPr>
        </p:nvSpPr>
        <p:spPr>
          <a:xfrm>
            <a:off x="5175024" y="2294162"/>
            <a:ext cx="3852041" cy="1834056"/>
          </a:xfrm>
        </p:spPr>
        <p:txBody>
          <a:bodyPr vert="horz" lIns="91440" tIns="45720" rIns="91440" bIns="45720" rtlCol="0" anchor="b">
            <a:noAutofit/>
          </a:bodyPr>
          <a:lstStyle/>
          <a:p>
            <a:pPr algn="ctr"/>
            <a:r>
              <a:rPr lang="en-US" b="1">
                <a:solidFill>
                  <a:schemeClr val="bg1"/>
                </a:solidFill>
                <a:latin typeface="Book Antiqua" panose="02040602050305030304" pitchFamily="18" charset="0"/>
              </a:rPr>
              <a:t>The Word of The Lord</a:t>
            </a:r>
            <a:br>
              <a:rPr lang="en-US" b="1">
                <a:solidFill>
                  <a:schemeClr val="bg1"/>
                </a:solidFill>
                <a:latin typeface="Book Antiqua" panose="02040602050305030304" pitchFamily="18" charset="0"/>
              </a:rPr>
            </a:br>
            <a:br>
              <a:rPr lang="en-US" b="1">
                <a:solidFill>
                  <a:schemeClr val="bg1"/>
                </a:solidFill>
                <a:latin typeface="Book Antiqua" panose="02040602050305030304" pitchFamily="18" charset="0"/>
              </a:rPr>
            </a:br>
            <a:r>
              <a:rPr lang="en-US" b="1" u="sng">
                <a:solidFill>
                  <a:schemeClr val="bg1"/>
                </a:solidFill>
                <a:latin typeface="Book Antiqua" panose="02040602050305030304" pitchFamily="18" charset="0"/>
              </a:rPr>
              <a:t>Thanks </a:t>
            </a:r>
            <a:br>
              <a:rPr lang="en-US" b="1" u="sng">
                <a:solidFill>
                  <a:schemeClr val="bg1"/>
                </a:solidFill>
                <a:latin typeface="Book Antiqua" panose="02040602050305030304" pitchFamily="18" charset="0"/>
              </a:rPr>
            </a:br>
            <a:r>
              <a:rPr lang="en-US" b="1" u="sng">
                <a:solidFill>
                  <a:schemeClr val="bg1"/>
                </a:solidFill>
                <a:latin typeface="Book Antiqua" panose="02040602050305030304" pitchFamily="18" charset="0"/>
              </a:rPr>
              <a:t>be to God</a:t>
            </a:r>
            <a:endParaRPr lang="en-US" b="1" u="sng" dirty="0">
              <a:solidFill>
                <a:schemeClr val="bg1"/>
              </a:solidFill>
              <a:latin typeface="Book Antiqua" panose="02040602050305030304" pitchFamily="18" charset="0"/>
            </a:endParaRPr>
          </a:p>
        </p:txBody>
      </p:sp>
      <p:pic>
        <p:nvPicPr>
          <p:cNvPr id="2" name="Picture 2" descr="Isaiah Pictures | Download Free Images on Unsplash">
            <a:extLst>
              <a:ext uri="{FF2B5EF4-FFF2-40B4-BE49-F238E27FC236}">
                <a16:creationId xmlns:a16="http://schemas.microsoft.com/office/drawing/2014/main" id="{B01CDFE0-06A7-34B2-5B62-111ED24F93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78" r="1" b="1"/>
          <a:stretch/>
        </p:blipFill>
        <p:spPr bwMode="auto">
          <a:xfrm>
            <a:off x="0" y="10"/>
            <a:ext cx="4893249"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3171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819D8A89-3E90-47F4-9E86-5F3A7E3F3C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047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3506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255180" y="302694"/>
            <a:ext cx="7485321" cy="639581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2">
                  <a:extLst>
                    <a:ext uri="{A12FA001-AC4F-418D-AE19-62706E023703}">
                      <ahyp:hlinkClr xmlns:ahyp="http://schemas.microsoft.com/office/drawing/2018/hyperlinkcolor" val="tx"/>
                    </a:ext>
                  </a:extLst>
                </a:hlinkClick>
              </a:rPr>
              <a:t>Ps 96: 1-2, 2-3, 11-12, 13.</a:t>
            </a:r>
            <a:endParaRPr lang="en-US" sz="4000" dirty="0">
              <a:solidFill>
                <a:schemeClr val="bg1"/>
              </a:solidFill>
              <a:latin typeface="Book Antiqua" panose="02040602050305030304" pitchFamily="18" charset="0"/>
            </a:endParaRPr>
          </a:p>
          <a:p>
            <a:pPr>
              <a:lnSpc>
                <a:spcPct val="90000"/>
              </a:lnSpc>
              <a:spcAft>
                <a:spcPts val="600"/>
              </a:spcAft>
            </a:pPr>
            <a:endParaRPr lang="en-US" sz="4800" b="0" dirty="0">
              <a:solidFill>
                <a:schemeClr val="bg1"/>
              </a:solidFill>
              <a:effectLst/>
              <a:latin typeface="Book Antiqua" panose="02040602050305030304" pitchFamily="18" charset="0"/>
            </a:endParaRPr>
          </a:p>
          <a:p>
            <a:pPr>
              <a:lnSpc>
                <a:spcPct val="90000"/>
              </a:lnSpc>
              <a:spcAft>
                <a:spcPts val="600"/>
              </a:spcAft>
            </a:pPr>
            <a:r>
              <a:rPr lang="en-US" sz="6000" b="0" dirty="0">
                <a:solidFill>
                  <a:schemeClr val="bg1"/>
                </a:solidFill>
                <a:effectLst/>
                <a:latin typeface="Book Antiqua" panose="02040602050305030304" pitchFamily="18" charset="0"/>
              </a:rPr>
              <a:t>Cantor:</a:t>
            </a:r>
          </a:p>
          <a:p>
            <a:pPr>
              <a:lnSpc>
                <a:spcPct val="90000"/>
              </a:lnSpc>
              <a:spcAft>
                <a:spcPts val="600"/>
              </a:spcAft>
            </a:pPr>
            <a:r>
              <a:rPr lang="en-US" sz="6000" b="0" i="0" dirty="0">
                <a:solidFill>
                  <a:schemeClr val="bg1"/>
                </a:solidFill>
                <a:effectLst/>
                <a:latin typeface="Book Antiqua" panose="02040602050305030304" pitchFamily="18" charset="0"/>
              </a:rPr>
              <a:t>Today is born our Savior, Jesus Christ the Lord.</a:t>
            </a:r>
          </a:p>
          <a:p>
            <a:pPr>
              <a:lnSpc>
                <a:spcPct val="90000"/>
              </a:lnSpc>
              <a:spcAft>
                <a:spcPts val="600"/>
              </a:spcAft>
            </a:pPr>
            <a:endParaRPr lang="en-US" sz="4800" b="0" dirty="0">
              <a:solidFill>
                <a:schemeClr val="bg1"/>
              </a:solidFill>
              <a:effectLst/>
              <a:latin typeface="Book Antiqua" panose="02040602050305030304" pitchFamily="18" charset="0"/>
            </a:endParaRPr>
          </a:p>
        </p:txBody>
      </p:sp>
      <p:pic>
        <p:nvPicPr>
          <p:cNvPr id="6" name="Picture 2">
            <a:extLst>
              <a:ext uri="{FF2B5EF4-FFF2-40B4-BE49-F238E27FC236}">
                <a16:creationId xmlns:a16="http://schemas.microsoft.com/office/drawing/2014/main" id="{26E0A4EC-BAD2-4268-8632-ED941C94E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58" t="-1" r="28496" b="-1"/>
          <a:stretch/>
        </p:blipFill>
        <p:spPr bwMode="auto">
          <a:xfrm>
            <a:off x="7346448" y="0"/>
            <a:ext cx="484555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8882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255180" y="302694"/>
            <a:ext cx="7485321" cy="639581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2">
                  <a:extLst>
                    <a:ext uri="{A12FA001-AC4F-418D-AE19-62706E023703}">
                      <ahyp:hlinkClr xmlns:ahyp="http://schemas.microsoft.com/office/drawing/2018/hyperlinkcolor" val="tx"/>
                    </a:ext>
                  </a:extLst>
                </a:hlinkClick>
              </a:rPr>
              <a:t>Ps 96: 1-2, 2-3, 11-12, 13.</a:t>
            </a:r>
            <a:endParaRPr lang="en-US" sz="4000" dirty="0">
              <a:solidFill>
                <a:schemeClr val="bg1"/>
              </a:solidFill>
              <a:latin typeface="Book Antiqua" panose="02040602050305030304" pitchFamily="18" charset="0"/>
            </a:endParaRPr>
          </a:p>
          <a:p>
            <a:pPr>
              <a:lnSpc>
                <a:spcPct val="90000"/>
              </a:lnSpc>
              <a:spcAft>
                <a:spcPts val="600"/>
              </a:spcAft>
            </a:pPr>
            <a:endParaRPr lang="en-US" sz="4800" b="0" dirty="0">
              <a:solidFill>
                <a:schemeClr val="bg1"/>
              </a:solidFill>
              <a:effectLst/>
              <a:latin typeface="Book Antiqua" panose="02040602050305030304" pitchFamily="18" charset="0"/>
            </a:endParaRPr>
          </a:p>
          <a:p>
            <a:pPr>
              <a:lnSpc>
                <a:spcPct val="90000"/>
              </a:lnSpc>
              <a:spcAft>
                <a:spcPts val="600"/>
              </a:spcAft>
            </a:pPr>
            <a:r>
              <a:rPr lang="en-US" sz="6000" b="0" i="1" dirty="0">
                <a:solidFill>
                  <a:schemeClr val="bg1"/>
                </a:solidFill>
                <a:effectLst/>
                <a:latin typeface="Book Antiqua" panose="02040602050305030304" pitchFamily="18" charset="0"/>
              </a:rPr>
              <a:t>Response:</a:t>
            </a:r>
          </a:p>
          <a:p>
            <a:pPr>
              <a:lnSpc>
                <a:spcPct val="90000"/>
              </a:lnSpc>
              <a:spcAft>
                <a:spcPts val="600"/>
              </a:spcAft>
            </a:pPr>
            <a:r>
              <a:rPr lang="en-US" sz="6000" b="0" i="0" dirty="0">
                <a:solidFill>
                  <a:schemeClr val="bg1"/>
                </a:solidFill>
                <a:effectLst/>
                <a:latin typeface="Book Antiqua" panose="02040602050305030304" pitchFamily="18" charset="0"/>
              </a:rPr>
              <a:t>Today is born our Savior, Jesus Christ the Lord.</a:t>
            </a:r>
          </a:p>
          <a:p>
            <a:pPr>
              <a:lnSpc>
                <a:spcPct val="90000"/>
              </a:lnSpc>
              <a:spcAft>
                <a:spcPts val="600"/>
              </a:spcAft>
            </a:pPr>
            <a:endParaRPr lang="en-US" sz="4800" b="0" dirty="0">
              <a:solidFill>
                <a:schemeClr val="bg1"/>
              </a:solidFill>
              <a:effectLst/>
              <a:latin typeface="Book Antiqua" panose="02040602050305030304" pitchFamily="18" charset="0"/>
            </a:endParaRPr>
          </a:p>
        </p:txBody>
      </p:sp>
      <p:pic>
        <p:nvPicPr>
          <p:cNvPr id="6" name="Picture 2">
            <a:extLst>
              <a:ext uri="{FF2B5EF4-FFF2-40B4-BE49-F238E27FC236}">
                <a16:creationId xmlns:a16="http://schemas.microsoft.com/office/drawing/2014/main" id="{26E0A4EC-BAD2-4268-8632-ED941C94E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58" t="-1" r="28496" b="-1"/>
          <a:stretch/>
        </p:blipFill>
        <p:spPr bwMode="auto">
          <a:xfrm>
            <a:off x="7346448" y="0"/>
            <a:ext cx="484555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31184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 name="Picture 14">
            <a:extLst>
              <a:ext uri="{FF2B5EF4-FFF2-40B4-BE49-F238E27FC236}">
                <a16:creationId xmlns:a16="http://schemas.microsoft.com/office/drawing/2014/main" id="{C8143E9E-5BFD-49A9-BD66-8BA7246A4B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265" r="7401"/>
          <a:stretch/>
        </p:blipFill>
        <p:spPr bwMode="auto">
          <a:xfrm>
            <a:off x="1" y="2"/>
            <a:ext cx="5863721" cy="4984915"/>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035F933-21EE-46AA-97E8-3365839F9B78}"/>
              </a:ext>
            </a:extLst>
          </p:cNvPr>
          <p:cNvSpPr txBox="1"/>
          <p:nvPr/>
        </p:nvSpPr>
        <p:spPr>
          <a:xfrm>
            <a:off x="6289158" y="2279018"/>
            <a:ext cx="5259714" cy="3375920"/>
          </a:xfrm>
          <a:prstGeom prst="rect">
            <a:avLst/>
          </a:prstGeom>
        </p:spPr>
        <p:txBody>
          <a:bodyPr vert="horz" lIns="91440" tIns="45720" rIns="91440" bIns="45720" rtlCol="0" anchor="t">
            <a:normAutofit/>
          </a:bodyPr>
          <a:lstStyle/>
          <a:p>
            <a:pPr>
              <a:lnSpc>
                <a:spcPct val="90000"/>
              </a:lnSpc>
              <a:spcAft>
                <a:spcPts val="600"/>
              </a:spcAft>
            </a:pPr>
            <a:endParaRPr lang="en-US" sz="700" b="0" dirty="0">
              <a:effectLst/>
            </a:endParaRPr>
          </a:p>
        </p:txBody>
      </p:sp>
      <p:sp>
        <p:nvSpPr>
          <p:cNvPr id="3" name="TextBox 2">
            <a:extLst>
              <a:ext uri="{FF2B5EF4-FFF2-40B4-BE49-F238E27FC236}">
                <a16:creationId xmlns:a16="http://schemas.microsoft.com/office/drawing/2014/main" id="{A8EE9727-1D4B-3C29-4478-DE86AD6E398B}"/>
              </a:ext>
            </a:extLst>
          </p:cNvPr>
          <p:cNvSpPr txBox="1"/>
          <p:nvPr/>
        </p:nvSpPr>
        <p:spPr>
          <a:xfrm>
            <a:off x="5232582" y="889843"/>
            <a:ext cx="7372865" cy="5078313"/>
          </a:xfrm>
          <a:prstGeom prst="rect">
            <a:avLst/>
          </a:prstGeom>
          <a:noFill/>
        </p:spPr>
        <p:txBody>
          <a:bodyPr wrap="square">
            <a:spAutoFit/>
          </a:bodyPr>
          <a:lstStyle/>
          <a:p>
            <a:pPr algn="ctr"/>
            <a:r>
              <a:rPr lang="en-US" sz="4800" dirty="0">
                <a:latin typeface="Book Antiqua" panose="02040602050305030304" pitchFamily="18" charset="0"/>
              </a:rPr>
              <a:t>  </a:t>
            </a:r>
            <a:r>
              <a:rPr lang="en-US" sz="4800" dirty="0">
                <a:solidFill>
                  <a:schemeClr val="bg1"/>
                </a:solidFill>
                <a:latin typeface="Book Antiqua" panose="02040602050305030304" pitchFamily="18" charset="0"/>
              </a:rPr>
              <a:t>1. </a:t>
            </a:r>
            <a:r>
              <a:rPr lang="en-US" sz="5400" b="0" i="0" dirty="0">
                <a:solidFill>
                  <a:schemeClr val="bg1"/>
                </a:solidFill>
                <a:effectLst/>
                <a:latin typeface="Book Antiqua" panose="02040602050305030304" pitchFamily="18" charset="0"/>
              </a:rPr>
              <a:t>Sing to the LORD </a:t>
            </a:r>
          </a:p>
          <a:p>
            <a:pPr algn="ctr"/>
            <a:r>
              <a:rPr lang="en-US" sz="5400" b="0" i="0" dirty="0">
                <a:solidFill>
                  <a:schemeClr val="bg1"/>
                </a:solidFill>
                <a:effectLst/>
                <a:latin typeface="Book Antiqua" panose="02040602050305030304" pitchFamily="18" charset="0"/>
              </a:rPr>
              <a:t>a new song;</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sing to the LORD, </a:t>
            </a:r>
          </a:p>
          <a:p>
            <a:pPr algn="ctr"/>
            <a:r>
              <a:rPr lang="en-US" sz="5400" b="0" i="0" dirty="0">
                <a:solidFill>
                  <a:schemeClr val="bg1"/>
                </a:solidFill>
                <a:effectLst/>
                <a:latin typeface="Book Antiqua" panose="02040602050305030304" pitchFamily="18" charset="0"/>
              </a:rPr>
              <a:t>all you lands.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Sing to the LORD: </a:t>
            </a:r>
          </a:p>
          <a:p>
            <a:pPr algn="ctr"/>
            <a:r>
              <a:rPr lang="en-US" sz="5400" b="0" i="0" dirty="0">
                <a:solidFill>
                  <a:schemeClr val="bg1"/>
                </a:solidFill>
                <a:effectLst/>
                <a:latin typeface="Book Antiqua" panose="02040602050305030304" pitchFamily="18" charset="0"/>
              </a:rPr>
              <a:t>bless </a:t>
            </a:r>
            <a:r>
              <a:rPr lang="en-US" sz="5400" dirty="0">
                <a:solidFill>
                  <a:schemeClr val="bg1"/>
                </a:solidFill>
                <a:latin typeface="Book Antiqua" panose="02040602050305030304" pitchFamily="18" charset="0"/>
              </a:rPr>
              <a:t>H</a:t>
            </a:r>
            <a:r>
              <a:rPr lang="en-US" sz="5400" b="0" i="0" dirty="0">
                <a:solidFill>
                  <a:schemeClr val="bg1"/>
                </a:solidFill>
                <a:effectLst/>
                <a:latin typeface="Book Antiqua" panose="02040602050305030304" pitchFamily="18" charset="0"/>
              </a:rPr>
              <a:t>is </a:t>
            </a:r>
            <a:r>
              <a:rPr lang="en-US" sz="5400" dirty="0">
                <a:solidFill>
                  <a:schemeClr val="bg1"/>
                </a:solidFill>
                <a:latin typeface="Book Antiqua" panose="02040602050305030304" pitchFamily="18" charset="0"/>
              </a:rPr>
              <a:t>N</a:t>
            </a:r>
            <a:r>
              <a:rPr lang="en-US" sz="5400" b="0" i="0" dirty="0">
                <a:solidFill>
                  <a:schemeClr val="bg1"/>
                </a:solidFill>
                <a:effectLst/>
                <a:latin typeface="Book Antiqua" panose="02040602050305030304" pitchFamily="18" charset="0"/>
              </a:rPr>
              <a:t>ame.</a:t>
            </a:r>
            <a:endParaRPr lang="en-US" sz="54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2672161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255180" y="302694"/>
            <a:ext cx="7485321" cy="639581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2">
                  <a:extLst>
                    <a:ext uri="{A12FA001-AC4F-418D-AE19-62706E023703}">
                      <ahyp:hlinkClr xmlns:ahyp="http://schemas.microsoft.com/office/drawing/2018/hyperlinkcolor" val="tx"/>
                    </a:ext>
                  </a:extLst>
                </a:hlinkClick>
              </a:rPr>
              <a:t>Ps 96: 1-2, 2-3, 11-12, 13.</a:t>
            </a:r>
            <a:endParaRPr lang="en-US" sz="4000" dirty="0">
              <a:solidFill>
                <a:schemeClr val="bg1"/>
              </a:solidFill>
              <a:latin typeface="Book Antiqua" panose="02040602050305030304" pitchFamily="18" charset="0"/>
            </a:endParaRPr>
          </a:p>
          <a:p>
            <a:pPr>
              <a:lnSpc>
                <a:spcPct val="90000"/>
              </a:lnSpc>
              <a:spcAft>
                <a:spcPts val="600"/>
              </a:spcAft>
            </a:pPr>
            <a:endParaRPr lang="en-US" sz="4800" b="0" dirty="0">
              <a:solidFill>
                <a:schemeClr val="bg1"/>
              </a:solidFill>
              <a:effectLst/>
              <a:latin typeface="Book Antiqua" panose="02040602050305030304" pitchFamily="18" charset="0"/>
            </a:endParaRPr>
          </a:p>
          <a:p>
            <a:pPr>
              <a:lnSpc>
                <a:spcPct val="90000"/>
              </a:lnSpc>
              <a:spcAft>
                <a:spcPts val="600"/>
              </a:spcAft>
            </a:pPr>
            <a:r>
              <a:rPr lang="en-US" sz="6000" b="0" i="1" dirty="0">
                <a:solidFill>
                  <a:schemeClr val="bg1"/>
                </a:solidFill>
                <a:effectLst/>
                <a:latin typeface="Book Antiqua" panose="02040602050305030304" pitchFamily="18" charset="0"/>
              </a:rPr>
              <a:t>Response:</a:t>
            </a:r>
          </a:p>
          <a:p>
            <a:pPr>
              <a:lnSpc>
                <a:spcPct val="90000"/>
              </a:lnSpc>
              <a:spcAft>
                <a:spcPts val="600"/>
              </a:spcAft>
            </a:pPr>
            <a:r>
              <a:rPr lang="en-US" sz="6000" b="0" i="0" dirty="0">
                <a:solidFill>
                  <a:schemeClr val="bg1"/>
                </a:solidFill>
                <a:effectLst/>
                <a:latin typeface="Book Antiqua" panose="02040602050305030304" pitchFamily="18" charset="0"/>
              </a:rPr>
              <a:t>Today is born our Savior, Jesus Christ the Lord.</a:t>
            </a:r>
          </a:p>
          <a:p>
            <a:pPr>
              <a:lnSpc>
                <a:spcPct val="90000"/>
              </a:lnSpc>
              <a:spcAft>
                <a:spcPts val="600"/>
              </a:spcAft>
            </a:pPr>
            <a:endParaRPr lang="en-US" sz="4800" b="0" dirty="0">
              <a:solidFill>
                <a:schemeClr val="bg1"/>
              </a:solidFill>
              <a:effectLst/>
              <a:latin typeface="Book Antiqua" panose="02040602050305030304" pitchFamily="18" charset="0"/>
            </a:endParaRPr>
          </a:p>
        </p:txBody>
      </p:sp>
      <p:pic>
        <p:nvPicPr>
          <p:cNvPr id="6" name="Picture 2">
            <a:extLst>
              <a:ext uri="{FF2B5EF4-FFF2-40B4-BE49-F238E27FC236}">
                <a16:creationId xmlns:a16="http://schemas.microsoft.com/office/drawing/2014/main" id="{26E0A4EC-BAD2-4268-8632-ED941C94E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58" t="-1" r="28496" b="-1"/>
          <a:stretch/>
        </p:blipFill>
        <p:spPr bwMode="auto">
          <a:xfrm>
            <a:off x="7346448" y="0"/>
            <a:ext cx="484555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9892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0" y="650024"/>
            <a:ext cx="6349670" cy="3320668"/>
          </a:xfrm>
          <a:prstGeom prst="rect">
            <a:avLst/>
          </a:prstGeom>
        </p:spPr>
        <p:txBody>
          <a:bodyPr vert="horz" lIns="91440" tIns="45720" rIns="91440" bIns="45720" rtlCol="0">
            <a:noAutofit/>
          </a:bodyPr>
          <a:lstStyle/>
          <a:p>
            <a:pPr algn="ctr">
              <a:lnSpc>
                <a:spcPct val="90000"/>
              </a:lnSpc>
              <a:spcAft>
                <a:spcPts val="600"/>
              </a:spcAft>
            </a:pPr>
            <a:r>
              <a:rPr lang="en-US" sz="4800" b="1" dirty="0">
                <a:solidFill>
                  <a:schemeClr val="bg1"/>
                </a:solidFill>
                <a:latin typeface="Book Antiqua" panose="02040602050305030304" pitchFamily="18" charset="0"/>
              </a:rPr>
              <a:t>2. </a:t>
            </a:r>
            <a:r>
              <a:rPr lang="en-US" sz="5400" b="0" i="0" dirty="0">
                <a:solidFill>
                  <a:schemeClr val="bg1"/>
                </a:solidFill>
                <a:effectLst/>
                <a:latin typeface="Book Antiqua" panose="02040602050305030304" pitchFamily="18" charset="0"/>
              </a:rPr>
              <a:t>Announce His salvation, day </a:t>
            </a:r>
          </a:p>
          <a:p>
            <a:pPr algn="ctr">
              <a:lnSpc>
                <a:spcPct val="90000"/>
              </a:lnSpc>
              <a:spcAft>
                <a:spcPts val="600"/>
              </a:spcAft>
            </a:pPr>
            <a:r>
              <a:rPr lang="en-US" sz="5400" b="0" i="0" dirty="0">
                <a:solidFill>
                  <a:schemeClr val="bg1"/>
                </a:solidFill>
                <a:effectLst/>
                <a:latin typeface="Book Antiqua" panose="02040602050305030304" pitchFamily="18" charset="0"/>
              </a:rPr>
              <a:t>after day.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Tell His glory among the nations;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among all peoples, His wondrous deeds.</a:t>
            </a:r>
            <a:endParaRPr lang="en-US" sz="5400" b="0" dirty="0">
              <a:solidFill>
                <a:schemeClr val="bg1"/>
              </a:solidFill>
              <a:effectLst/>
              <a:latin typeface="Book Antiqua" panose="02040602050305030304" pitchFamily="18" charset="0"/>
            </a:endParaRPr>
          </a:p>
        </p:txBody>
      </p:sp>
      <p:pic>
        <p:nvPicPr>
          <p:cNvPr id="4" name="Picture 10">
            <a:extLst>
              <a:ext uri="{FF2B5EF4-FFF2-40B4-BE49-F238E27FC236}">
                <a16:creationId xmlns:a16="http://schemas.microsoft.com/office/drawing/2014/main" id="{A3C1F099-0197-4B72-8CA2-17BBE907AE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45" r="27190"/>
          <a:stretch/>
        </p:blipFill>
        <p:spPr bwMode="auto">
          <a:xfrm>
            <a:off x="6349669" y="0"/>
            <a:ext cx="603180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3C071AC-FC44-4BF5-83F3-A784EF8F64E4}"/>
              </a:ext>
            </a:extLst>
          </p:cNvPr>
          <p:cNvSpPr txBox="1"/>
          <p:nvPr/>
        </p:nvSpPr>
        <p:spPr>
          <a:xfrm>
            <a:off x="7512908" y="6054812"/>
            <a:ext cx="7556156" cy="535531"/>
          </a:xfrm>
          <a:prstGeom prst="rect">
            <a:avLst/>
          </a:prstGeom>
          <a:noFill/>
        </p:spPr>
        <p:txBody>
          <a:bodyPr wrap="square">
            <a:sp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p:txBody>
      </p:sp>
    </p:spTree>
    <p:extLst>
      <p:ext uri="{BB962C8B-B14F-4D97-AF65-F5344CB8AC3E}">
        <p14:creationId xmlns:p14="http://schemas.microsoft.com/office/powerpoint/2010/main" val="3440373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255180" y="302694"/>
            <a:ext cx="7485321" cy="639581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2">
                  <a:extLst>
                    <a:ext uri="{A12FA001-AC4F-418D-AE19-62706E023703}">
                      <ahyp:hlinkClr xmlns:ahyp="http://schemas.microsoft.com/office/drawing/2018/hyperlinkcolor" val="tx"/>
                    </a:ext>
                  </a:extLst>
                </a:hlinkClick>
              </a:rPr>
              <a:t>Ps 96: 1-2, 2-3, 11-12, 13.</a:t>
            </a:r>
            <a:endParaRPr lang="en-US" sz="4000" dirty="0">
              <a:solidFill>
                <a:schemeClr val="bg1"/>
              </a:solidFill>
              <a:latin typeface="Book Antiqua" panose="02040602050305030304" pitchFamily="18" charset="0"/>
            </a:endParaRPr>
          </a:p>
          <a:p>
            <a:pPr>
              <a:lnSpc>
                <a:spcPct val="90000"/>
              </a:lnSpc>
              <a:spcAft>
                <a:spcPts val="600"/>
              </a:spcAft>
            </a:pPr>
            <a:endParaRPr lang="en-US" sz="4800" b="0" dirty="0">
              <a:solidFill>
                <a:schemeClr val="bg1"/>
              </a:solidFill>
              <a:effectLst/>
              <a:latin typeface="Book Antiqua" panose="02040602050305030304" pitchFamily="18" charset="0"/>
            </a:endParaRPr>
          </a:p>
          <a:p>
            <a:pPr>
              <a:lnSpc>
                <a:spcPct val="90000"/>
              </a:lnSpc>
              <a:spcAft>
                <a:spcPts val="600"/>
              </a:spcAft>
            </a:pPr>
            <a:r>
              <a:rPr lang="en-US" sz="6000" b="0" i="1" dirty="0">
                <a:solidFill>
                  <a:schemeClr val="bg1"/>
                </a:solidFill>
                <a:effectLst/>
                <a:latin typeface="Book Antiqua" panose="02040602050305030304" pitchFamily="18" charset="0"/>
              </a:rPr>
              <a:t>Response:</a:t>
            </a:r>
          </a:p>
          <a:p>
            <a:pPr>
              <a:lnSpc>
                <a:spcPct val="90000"/>
              </a:lnSpc>
              <a:spcAft>
                <a:spcPts val="600"/>
              </a:spcAft>
            </a:pPr>
            <a:r>
              <a:rPr lang="en-US" sz="6000" b="0" i="0" dirty="0">
                <a:solidFill>
                  <a:schemeClr val="bg1"/>
                </a:solidFill>
                <a:effectLst/>
                <a:latin typeface="Book Antiqua" panose="02040602050305030304" pitchFamily="18" charset="0"/>
              </a:rPr>
              <a:t>Today is born our Savior, Jesus Christ the Lord.</a:t>
            </a:r>
          </a:p>
          <a:p>
            <a:pPr>
              <a:lnSpc>
                <a:spcPct val="90000"/>
              </a:lnSpc>
              <a:spcAft>
                <a:spcPts val="600"/>
              </a:spcAft>
            </a:pPr>
            <a:endParaRPr lang="en-US" sz="4800" b="0" dirty="0">
              <a:solidFill>
                <a:schemeClr val="bg1"/>
              </a:solidFill>
              <a:effectLst/>
              <a:latin typeface="Book Antiqua" panose="02040602050305030304" pitchFamily="18" charset="0"/>
            </a:endParaRPr>
          </a:p>
        </p:txBody>
      </p:sp>
      <p:pic>
        <p:nvPicPr>
          <p:cNvPr id="6" name="Picture 2">
            <a:extLst>
              <a:ext uri="{FF2B5EF4-FFF2-40B4-BE49-F238E27FC236}">
                <a16:creationId xmlns:a16="http://schemas.microsoft.com/office/drawing/2014/main" id="{26E0A4EC-BAD2-4268-8632-ED941C94E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58" t="-1" r="28496" b="-1"/>
          <a:stretch/>
        </p:blipFill>
        <p:spPr bwMode="auto">
          <a:xfrm>
            <a:off x="7346448" y="0"/>
            <a:ext cx="484555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63812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20622" y="468096"/>
            <a:ext cx="6116622" cy="3320668"/>
          </a:xfrm>
          <a:prstGeom prst="rect">
            <a:avLst/>
          </a:prstGeom>
        </p:spPr>
        <p:txBody>
          <a:bodyPr vert="horz" lIns="91440" tIns="45720" rIns="91440" bIns="45720" rtlCol="0">
            <a:noAutofit/>
          </a:bodyPr>
          <a:lstStyle/>
          <a:p>
            <a:pPr algn="ctr">
              <a:lnSpc>
                <a:spcPct val="90000"/>
              </a:lnSpc>
              <a:spcAft>
                <a:spcPts val="600"/>
              </a:spcAft>
            </a:pPr>
            <a:r>
              <a:rPr lang="en-US" sz="4400" b="0" i="0" dirty="0">
                <a:solidFill>
                  <a:schemeClr val="bg1"/>
                </a:solidFill>
                <a:effectLst/>
                <a:latin typeface="Book Antiqua" panose="02040602050305030304" pitchFamily="18" charset="0"/>
              </a:rPr>
              <a:t>3</a:t>
            </a:r>
            <a:r>
              <a:rPr lang="en-US" sz="4800" b="0" i="0" dirty="0">
                <a:solidFill>
                  <a:schemeClr val="bg1"/>
                </a:solidFill>
                <a:effectLst/>
                <a:latin typeface="Book Antiqua" panose="02040602050305030304" pitchFamily="18" charset="0"/>
              </a:rPr>
              <a:t>. Let the heavens be glad and the earth rejoice; let the sea and what fills it resound;</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   let the plains be joyful and all that is </a:t>
            </a:r>
          </a:p>
          <a:p>
            <a:pPr algn="ctr">
              <a:lnSpc>
                <a:spcPct val="90000"/>
              </a:lnSpc>
              <a:spcAft>
                <a:spcPts val="600"/>
              </a:spcAft>
            </a:pPr>
            <a:r>
              <a:rPr lang="en-US" sz="4800" b="0" i="0" dirty="0">
                <a:solidFill>
                  <a:schemeClr val="bg1"/>
                </a:solidFill>
                <a:effectLst/>
                <a:latin typeface="Book Antiqua" panose="02040602050305030304" pitchFamily="18" charset="0"/>
              </a:rPr>
              <a:t>in them! Then shall all the trees of the forest exult.</a:t>
            </a:r>
            <a:endParaRPr lang="en-US" sz="4800" b="0" dirty="0">
              <a:solidFill>
                <a:schemeClr val="bg1"/>
              </a:solidFill>
              <a:effectLst/>
              <a:latin typeface="Book Antiqua" panose="02040602050305030304" pitchFamily="18" charset="0"/>
            </a:endParaRPr>
          </a:p>
        </p:txBody>
      </p:sp>
      <p:pic>
        <p:nvPicPr>
          <p:cNvPr id="11266" name="Picture 2">
            <a:extLst>
              <a:ext uri="{FF2B5EF4-FFF2-40B4-BE49-F238E27FC236}">
                <a16:creationId xmlns:a16="http://schemas.microsoft.com/office/drawing/2014/main" id="{EA9F0855-3BCD-BE22-E2DE-8635C4734B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44" t="2" r="14601"/>
          <a:stretch/>
        </p:blipFill>
        <p:spPr bwMode="auto">
          <a:xfrm>
            <a:off x="5948734" y="10"/>
            <a:ext cx="624021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3C071AC-FC44-4BF5-83F3-A784EF8F64E4}"/>
              </a:ext>
            </a:extLst>
          </p:cNvPr>
          <p:cNvSpPr txBox="1"/>
          <p:nvPr/>
        </p:nvSpPr>
        <p:spPr>
          <a:xfrm>
            <a:off x="7512908" y="6054812"/>
            <a:ext cx="7556156" cy="535531"/>
          </a:xfrm>
          <a:prstGeom prst="rect">
            <a:avLst/>
          </a:prstGeom>
          <a:noFill/>
        </p:spPr>
        <p:txBody>
          <a:bodyPr wrap="square">
            <a:sp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p:txBody>
      </p:sp>
    </p:spTree>
    <p:extLst>
      <p:ext uri="{BB962C8B-B14F-4D97-AF65-F5344CB8AC3E}">
        <p14:creationId xmlns:p14="http://schemas.microsoft.com/office/powerpoint/2010/main" val="23372431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255180" y="302694"/>
            <a:ext cx="7485321" cy="639581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2">
                  <a:extLst>
                    <a:ext uri="{A12FA001-AC4F-418D-AE19-62706E023703}">
                      <ahyp:hlinkClr xmlns:ahyp="http://schemas.microsoft.com/office/drawing/2018/hyperlinkcolor" val="tx"/>
                    </a:ext>
                  </a:extLst>
                </a:hlinkClick>
              </a:rPr>
              <a:t>Ps 96: 1-2, 2-3, 11-12, 13.</a:t>
            </a:r>
            <a:endParaRPr lang="en-US" sz="4000" dirty="0">
              <a:solidFill>
                <a:schemeClr val="bg1"/>
              </a:solidFill>
              <a:latin typeface="Book Antiqua" panose="02040602050305030304" pitchFamily="18" charset="0"/>
            </a:endParaRPr>
          </a:p>
          <a:p>
            <a:pPr>
              <a:lnSpc>
                <a:spcPct val="90000"/>
              </a:lnSpc>
              <a:spcAft>
                <a:spcPts val="600"/>
              </a:spcAft>
            </a:pPr>
            <a:endParaRPr lang="en-US" sz="4800" b="0" dirty="0">
              <a:solidFill>
                <a:schemeClr val="bg1"/>
              </a:solidFill>
              <a:effectLst/>
              <a:latin typeface="Book Antiqua" panose="02040602050305030304" pitchFamily="18" charset="0"/>
            </a:endParaRPr>
          </a:p>
          <a:p>
            <a:pPr>
              <a:lnSpc>
                <a:spcPct val="90000"/>
              </a:lnSpc>
              <a:spcAft>
                <a:spcPts val="600"/>
              </a:spcAft>
            </a:pPr>
            <a:r>
              <a:rPr lang="en-US" sz="6000" b="0" i="1" dirty="0">
                <a:solidFill>
                  <a:schemeClr val="bg1"/>
                </a:solidFill>
                <a:effectLst/>
                <a:latin typeface="Book Antiqua" panose="02040602050305030304" pitchFamily="18" charset="0"/>
              </a:rPr>
              <a:t>Response:</a:t>
            </a:r>
          </a:p>
          <a:p>
            <a:pPr>
              <a:lnSpc>
                <a:spcPct val="90000"/>
              </a:lnSpc>
              <a:spcAft>
                <a:spcPts val="600"/>
              </a:spcAft>
            </a:pPr>
            <a:r>
              <a:rPr lang="en-US" sz="6000" b="0" i="0" dirty="0">
                <a:solidFill>
                  <a:schemeClr val="bg1"/>
                </a:solidFill>
                <a:effectLst/>
                <a:latin typeface="Book Antiqua" panose="02040602050305030304" pitchFamily="18" charset="0"/>
              </a:rPr>
              <a:t>Today is born our Savior, Jesus Christ the Lord.</a:t>
            </a:r>
          </a:p>
          <a:p>
            <a:pPr>
              <a:lnSpc>
                <a:spcPct val="90000"/>
              </a:lnSpc>
              <a:spcAft>
                <a:spcPts val="600"/>
              </a:spcAft>
            </a:pPr>
            <a:endParaRPr lang="en-US" sz="4800" b="0" dirty="0">
              <a:solidFill>
                <a:schemeClr val="bg1"/>
              </a:solidFill>
              <a:effectLst/>
              <a:latin typeface="Book Antiqua" panose="02040602050305030304" pitchFamily="18" charset="0"/>
            </a:endParaRPr>
          </a:p>
        </p:txBody>
      </p:sp>
      <p:pic>
        <p:nvPicPr>
          <p:cNvPr id="6" name="Picture 2">
            <a:extLst>
              <a:ext uri="{FF2B5EF4-FFF2-40B4-BE49-F238E27FC236}">
                <a16:creationId xmlns:a16="http://schemas.microsoft.com/office/drawing/2014/main" id="{26E0A4EC-BAD2-4268-8632-ED941C94E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58" t="-1" r="28496" b="-1"/>
          <a:stretch/>
        </p:blipFill>
        <p:spPr bwMode="auto">
          <a:xfrm>
            <a:off x="7346448" y="0"/>
            <a:ext cx="484555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2059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704BB1A-9B57-275B-0509-73FF0CD85D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505" r="6007" b="1"/>
          <a:stretch/>
        </p:blipFill>
        <p:spPr bwMode="auto">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E6EC907-4F5D-5C27-D008-2808F268C696}"/>
              </a:ext>
            </a:extLst>
          </p:cNvPr>
          <p:cNvSpPr txBox="1"/>
          <p:nvPr/>
        </p:nvSpPr>
        <p:spPr>
          <a:xfrm>
            <a:off x="6167848" y="457179"/>
            <a:ext cx="6019198" cy="3181684"/>
          </a:xfrm>
          <a:prstGeom prst="rect">
            <a:avLst/>
          </a:prstGeom>
        </p:spPr>
        <p:txBody>
          <a:bodyPr vert="horz" lIns="91440" tIns="45720" rIns="91440" bIns="45720" rtlCol="0" anchor="t">
            <a:noAutofit/>
          </a:bodyPr>
          <a:lstStyle/>
          <a:p>
            <a:pPr algn="ctr">
              <a:lnSpc>
                <a:spcPct val="90000"/>
              </a:lnSpc>
              <a:spcAft>
                <a:spcPts val="600"/>
              </a:spcAft>
            </a:pPr>
            <a:r>
              <a:rPr lang="en-US" sz="4800" dirty="0">
                <a:solidFill>
                  <a:schemeClr val="bg1"/>
                </a:solidFill>
                <a:latin typeface="Book Antiqua" panose="02040602050305030304" pitchFamily="18" charset="0"/>
              </a:rPr>
              <a:t>4. </a:t>
            </a:r>
            <a:r>
              <a:rPr lang="en-US" sz="4800" b="0" i="0" dirty="0">
                <a:solidFill>
                  <a:schemeClr val="bg1"/>
                </a:solidFill>
                <a:effectLst/>
                <a:latin typeface="Book Antiqua" panose="02040602050305030304" pitchFamily="18" charset="0"/>
              </a:rPr>
              <a:t>They shall exult before the LORD, for He comes;</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   for He comes to rule the earth.</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He shall rule the world with justice</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   and the peoples with His constancy.</a:t>
            </a:r>
            <a:endParaRPr lang="en-US" sz="4800" b="0" dirty="0">
              <a:solidFill>
                <a:schemeClr val="bg1"/>
              </a:solidFill>
              <a:effectLst/>
              <a:latin typeface="Book Antiqua" panose="02040602050305030304" pitchFamily="18" charset="0"/>
            </a:endParaRPr>
          </a:p>
        </p:txBody>
      </p:sp>
    </p:spTree>
    <p:extLst>
      <p:ext uri="{BB962C8B-B14F-4D97-AF65-F5344CB8AC3E}">
        <p14:creationId xmlns:p14="http://schemas.microsoft.com/office/powerpoint/2010/main" val="9942052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255180" y="302694"/>
            <a:ext cx="7485321" cy="639581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2">
                  <a:extLst>
                    <a:ext uri="{A12FA001-AC4F-418D-AE19-62706E023703}">
                      <ahyp:hlinkClr xmlns:ahyp="http://schemas.microsoft.com/office/drawing/2018/hyperlinkcolor" val="tx"/>
                    </a:ext>
                  </a:extLst>
                </a:hlinkClick>
              </a:rPr>
              <a:t>Ps 96: 1-2, 2-3, 11-12, 13.</a:t>
            </a:r>
            <a:endParaRPr lang="en-US" sz="4000" dirty="0">
              <a:solidFill>
                <a:schemeClr val="bg1"/>
              </a:solidFill>
              <a:latin typeface="Book Antiqua" panose="02040602050305030304" pitchFamily="18" charset="0"/>
            </a:endParaRPr>
          </a:p>
          <a:p>
            <a:pPr>
              <a:lnSpc>
                <a:spcPct val="90000"/>
              </a:lnSpc>
              <a:spcAft>
                <a:spcPts val="600"/>
              </a:spcAft>
            </a:pPr>
            <a:endParaRPr lang="en-US" sz="4800" b="0" dirty="0">
              <a:solidFill>
                <a:schemeClr val="bg1"/>
              </a:solidFill>
              <a:effectLst/>
              <a:latin typeface="Book Antiqua" panose="02040602050305030304" pitchFamily="18" charset="0"/>
            </a:endParaRPr>
          </a:p>
          <a:p>
            <a:pPr>
              <a:lnSpc>
                <a:spcPct val="90000"/>
              </a:lnSpc>
              <a:spcAft>
                <a:spcPts val="600"/>
              </a:spcAft>
            </a:pPr>
            <a:r>
              <a:rPr lang="en-US" sz="6000" b="0" i="1" dirty="0">
                <a:solidFill>
                  <a:schemeClr val="bg1"/>
                </a:solidFill>
                <a:effectLst/>
                <a:latin typeface="Book Antiqua" panose="02040602050305030304" pitchFamily="18" charset="0"/>
              </a:rPr>
              <a:t>Response:</a:t>
            </a:r>
          </a:p>
          <a:p>
            <a:pPr>
              <a:lnSpc>
                <a:spcPct val="90000"/>
              </a:lnSpc>
              <a:spcAft>
                <a:spcPts val="600"/>
              </a:spcAft>
            </a:pPr>
            <a:r>
              <a:rPr lang="en-US" sz="6000" b="0" i="0" dirty="0">
                <a:solidFill>
                  <a:schemeClr val="bg1"/>
                </a:solidFill>
                <a:effectLst/>
                <a:latin typeface="Book Antiqua" panose="02040602050305030304" pitchFamily="18" charset="0"/>
              </a:rPr>
              <a:t>Today is born our Savior, Jesus Christ the Lord.</a:t>
            </a:r>
          </a:p>
          <a:p>
            <a:pPr>
              <a:lnSpc>
                <a:spcPct val="90000"/>
              </a:lnSpc>
              <a:spcAft>
                <a:spcPts val="600"/>
              </a:spcAft>
            </a:pPr>
            <a:endParaRPr lang="en-US" sz="4800" b="0" dirty="0">
              <a:solidFill>
                <a:schemeClr val="bg1"/>
              </a:solidFill>
              <a:effectLst/>
              <a:latin typeface="Book Antiqua" panose="02040602050305030304" pitchFamily="18" charset="0"/>
            </a:endParaRPr>
          </a:p>
        </p:txBody>
      </p:sp>
      <p:pic>
        <p:nvPicPr>
          <p:cNvPr id="6" name="Picture 2">
            <a:extLst>
              <a:ext uri="{FF2B5EF4-FFF2-40B4-BE49-F238E27FC236}">
                <a16:creationId xmlns:a16="http://schemas.microsoft.com/office/drawing/2014/main" id="{26E0A4EC-BAD2-4268-8632-ED941C94E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58" t="-1" r="28496" b="-1"/>
          <a:stretch/>
        </p:blipFill>
        <p:spPr bwMode="auto">
          <a:xfrm>
            <a:off x="7346448" y="0"/>
            <a:ext cx="484555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9663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098" name="Picture 2" descr="Art of a religious scene&#10;&#10;Description automatically generated with low confidence">
            <a:extLst>
              <a:ext uri="{FF2B5EF4-FFF2-40B4-BE49-F238E27FC236}">
                <a16:creationId xmlns:a16="http://schemas.microsoft.com/office/drawing/2014/main" id="{1BA95BDF-E0A8-4425-81DE-FE468FAF97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0" r="4416"/>
          <a:stretch/>
        </p:blipFill>
        <p:spPr bwMode="auto">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3062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Saint Paul's Contributions to the New Testament | Britannica">
            <a:extLst>
              <a:ext uri="{FF2B5EF4-FFF2-40B4-BE49-F238E27FC236}">
                <a16:creationId xmlns:a16="http://schemas.microsoft.com/office/drawing/2014/main" id="{1173ECB7-6014-524B-3508-44E3BC0610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360E031-95C0-7B36-20AC-B9B2E5F4D740}"/>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b="1" u="sng" dirty="0">
                <a:solidFill>
                  <a:srgbClr val="C00000"/>
                </a:solidFill>
                <a:latin typeface="Book Antiqua" panose="02040602050305030304" pitchFamily="18" charset="0"/>
                <a:ea typeface="+mj-ea"/>
                <a:cs typeface="+mj-cs"/>
              </a:rPr>
              <a:t>Second Reading</a:t>
            </a:r>
            <a:r>
              <a:rPr lang="en-US" sz="4000" b="1" dirty="0">
                <a:solidFill>
                  <a:srgbClr val="C00000"/>
                </a:solidFill>
                <a:latin typeface="Book Antiqua" panose="02040602050305030304" pitchFamily="18" charset="0"/>
                <a:ea typeface="+mj-ea"/>
                <a:cs typeface="+mj-cs"/>
              </a:rPr>
              <a:t>:            </a:t>
            </a:r>
            <a:r>
              <a:rPr lang="en-US" sz="4000" b="1" i="0" u="none" strike="noStrike" dirty="0">
                <a:solidFill>
                  <a:schemeClr val="accent6">
                    <a:lumMod val="75000"/>
                  </a:schemeClr>
                </a:solidFill>
                <a:effectLst/>
                <a:latin typeface="Book Antiqua" panose="02040602050305030304" pitchFamily="18" charset="0"/>
                <a:ea typeface="+mj-ea"/>
                <a:cs typeface="+mj-cs"/>
                <a:hlinkClick r:id="rId3">
                  <a:extLst>
                    <a:ext uri="{A12FA001-AC4F-418D-AE19-62706E023703}">
                      <ahyp:hlinkClr xmlns:ahyp="http://schemas.microsoft.com/office/drawing/2018/hyperlinkcolor" val="tx"/>
                    </a:ext>
                  </a:extLst>
                </a:hlinkClick>
              </a:rPr>
              <a:t>Titus 2: 11-14</a:t>
            </a:r>
            <a:endParaRPr lang="en-US" sz="4000" b="1" i="1" u="sng" dirty="0">
              <a:solidFill>
                <a:schemeClr val="accent6">
                  <a:lumMod val="75000"/>
                </a:schemeClr>
              </a:solidFill>
              <a:latin typeface="Book Antiqua" panose="02040602050305030304" pitchFamily="18" charset="0"/>
              <a:ea typeface="+mj-ea"/>
              <a:cs typeface="+mj-cs"/>
            </a:endParaRP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35078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103447" y="306671"/>
            <a:ext cx="12008919" cy="6740307"/>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Beloved: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grace of God has </a:t>
            </a:r>
          </a:p>
          <a:p>
            <a:pPr algn="ctr"/>
            <a:r>
              <a:rPr lang="en-US" sz="5400" b="0" i="0" dirty="0">
                <a:solidFill>
                  <a:schemeClr val="bg1"/>
                </a:solidFill>
                <a:effectLst/>
                <a:latin typeface="Book Antiqua" panose="02040602050305030304" pitchFamily="18" charset="0"/>
              </a:rPr>
              <a:t>appeared, saving all</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training us to reject godless </a:t>
            </a:r>
          </a:p>
          <a:p>
            <a:pPr algn="ctr"/>
            <a:r>
              <a:rPr lang="en-US" sz="5400" b="0" i="0" dirty="0">
                <a:solidFill>
                  <a:schemeClr val="bg1"/>
                </a:solidFill>
                <a:effectLst/>
                <a:latin typeface="Book Antiqua" panose="02040602050305030304" pitchFamily="18" charset="0"/>
              </a:rPr>
              <a:t>ways and worldly desires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to live temperately, justly, and devoutly in this age,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as we await the blessed hope, </a:t>
            </a:r>
            <a:endParaRPr lang="en-US" sz="54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Second Reading</a:t>
            </a:r>
          </a:p>
        </p:txBody>
      </p:sp>
    </p:spTree>
    <p:extLst>
      <p:ext uri="{BB962C8B-B14F-4D97-AF65-F5344CB8AC3E}">
        <p14:creationId xmlns:p14="http://schemas.microsoft.com/office/powerpoint/2010/main" val="39228076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267927"/>
            <a:ext cx="12032732" cy="6740307"/>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the appearance of </a:t>
            </a:r>
          </a:p>
          <a:p>
            <a:pPr algn="ctr"/>
            <a:r>
              <a:rPr lang="en-US" sz="5400" b="0" i="0" dirty="0">
                <a:solidFill>
                  <a:schemeClr val="bg1"/>
                </a:solidFill>
                <a:effectLst/>
                <a:latin typeface="Book Antiqua" panose="02040602050305030304" pitchFamily="18" charset="0"/>
              </a:rPr>
              <a:t>the glory of our great </a:t>
            </a:r>
          </a:p>
          <a:p>
            <a:pPr algn="ctr"/>
            <a:r>
              <a:rPr lang="en-US" sz="5400" b="0" i="0" dirty="0">
                <a:solidFill>
                  <a:schemeClr val="bg1"/>
                </a:solidFill>
                <a:effectLst/>
                <a:latin typeface="Book Antiqua" panose="02040602050305030304" pitchFamily="18" charset="0"/>
              </a:rPr>
              <a:t>God and Savior Jesus </a:t>
            </a:r>
          </a:p>
          <a:p>
            <a:pPr algn="ctr"/>
            <a:r>
              <a:rPr lang="en-US" sz="5400" b="0" i="0" dirty="0">
                <a:solidFill>
                  <a:schemeClr val="bg1"/>
                </a:solidFill>
                <a:effectLst/>
                <a:latin typeface="Book Antiqua" panose="02040602050305030304" pitchFamily="18" charset="0"/>
              </a:rPr>
              <a:t>Christ, who gave Himself for us to deliver us from all lawlessness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to cleanse for Himself </a:t>
            </a:r>
          </a:p>
          <a:p>
            <a:pPr algn="ctr"/>
            <a:r>
              <a:rPr lang="en-US" sz="5400" b="0" i="0" dirty="0">
                <a:solidFill>
                  <a:schemeClr val="bg1"/>
                </a:solidFill>
                <a:effectLst/>
                <a:latin typeface="Book Antiqua" panose="02040602050305030304" pitchFamily="18" charset="0"/>
              </a:rPr>
              <a:t>a people as his own,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eager to do what is good.</a:t>
            </a:r>
            <a:endParaRPr lang="en-US" sz="54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46826"/>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Second Reading</a:t>
            </a:r>
          </a:p>
        </p:txBody>
      </p:sp>
    </p:spTree>
    <p:extLst>
      <p:ext uri="{BB962C8B-B14F-4D97-AF65-F5344CB8AC3E}">
        <p14:creationId xmlns:p14="http://schemas.microsoft.com/office/powerpoint/2010/main" val="25639712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Saint Paul's Contributions to the New Testament | Britannica">
            <a:extLst>
              <a:ext uri="{FF2B5EF4-FFF2-40B4-BE49-F238E27FC236}">
                <a16:creationId xmlns:a16="http://schemas.microsoft.com/office/drawing/2014/main" id="{1173ECB7-6014-524B-3508-44E3BC0610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5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360E031-95C0-7B36-20AC-B9B2E5F4D740}"/>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b="1" u="sng" dirty="0">
                <a:solidFill>
                  <a:srgbClr val="C00000"/>
                </a:solidFill>
                <a:latin typeface="Book Antiqua" panose="02040602050305030304" pitchFamily="18" charset="0"/>
                <a:ea typeface="+mj-ea"/>
                <a:cs typeface="+mj-cs"/>
              </a:rPr>
              <a:t>The Word of the Lord</a:t>
            </a:r>
            <a:r>
              <a:rPr lang="en-US" sz="4000" b="1" dirty="0">
                <a:solidFill>
                  <a:srgbClr val="C00000"/>
                </a:solidFill>
                <a:latin typeface="Book Antiqua" panose="02040602050305030304" pitchFamily="18" charset="0"/>
                <a:ea typeface="+mj-ea"/>
                <a:cs typeface="+mj-cs"/>
              </a:rPr>
              <a:t>        </a:t>
            </a:r>
            <a:r>
              <a:rPr lang="en-US" sz="4000" b="1" i="0" u="none" strike="noStrike" dirty="0">
                <a:solidFill>
                  <a:schemeClr val="accent6">
                    <a:lumMod val="75000"/>
                  </a:schemeClr>
                </a:solidFill>
                <a:effectLst/>
                <a:latin typeface="Book Antiqua" panose="02040602050305030304" pitchFamily="18" charset="0"/>
                <a:ea typeface="+mj-ea"/>
                <a:cs typeface="+mj-cs"/>
              </a:rPr>
              <a:t>Thanks be to God</a:t>
            </a:r>
            <a:endParaRPr lang="en-US" sz="4000" b="1" i="1" u="sng" dirty="0">
              <a:solidFill>
                <a:schemeClr val="accent6">
                  <a:lumMod val="75000"/>
                </a:schemeClr>
              </a:solidFill>
              <a:latin typeface="Book Antiqua" panose="02040602050305030304" pitchFamily="18" charset="0"/>
              <a:ea typeface="+mj-ea"/>
              <a:cs typeface="+mj-cs"/>
            </a:endParaRP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65505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12290" name="Picture 2" descr="Why Angels appears to the Shepherds instead of Kings and Nobles? – St.  Alphonsa SyroMalabar Church Baltimore">
            <a:extLst>
              <a:ext uri="{FF2B5EF4-FFF2-40B4-BE49-F238E27FC236}">
                <a16:creationId xmlns:a16="http://schemas.microsoft.com/office/drawing/2014/main" id="{4798A23C-D1E2-6C01-8706-7D53A7BD59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69" r="-2" b="-2"/>
          <a:stretch/>
        </p:blipFill>
        <p:spPr bwMode="auto">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96383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ogmas Winter Solstice Great Conjunction | Bethlehem christmas, Christmas  star, Star of bethlehem">
            <a:extLst>
              <a:ext uri="{FF2B5EF4-FFF2-40B4-BE49-F238E27FC236}">
                <a16:creationId xmlns:a16="http://schemas.microsoft.com/office/drawing/2014/main" id="{3EAFB533-25BE-AA2C-AA7F-E0BE85CE61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71D51FB-46F0-444F-A869-3729C602979C}"/>
              </a:ext>
            </a:extLst>
          </p:cNvPr>
          <p:cNvSpPr txBox="1"/>
          <p:nvPr/>
        </p:nvSpPr>
        <p:spPr>
          <a:xfrm>
            <a:off x="-244045" y="-17256"/>
            <a:ext cx="10824519" cy="6247864"/>
          </a:xfrm>
          <a:prstGeom prst="rect">
            <a:avLst/>
          </a:prstGeom>
          <a:noFill/>
        </p:spPr>
        <p:txBody>
          <a:bodyPr wrap="square">
            <a:spAutoFit/>
          </a:bodyPr>
          <a:lstStyle/>
          <a:p>
            <a:pPr algn="l"/>
            <a:endParaRPr lang="en-US" sz="4000" b="0" dirty="0">
              <a:solidFill>
                <a:schemeClr val="bg1"/>
              </a:solidFill>
              <a:effectLst/>
              <a:latin typeface="Book Antiqua" panose="02040602050305030304" pitchFamily="18" charset="0"/>
            </a:endParaRPr>
          </a:p>
          <a:p>
            <a:pPr algn="ctr"/>
            <a:r>
              <a:rPr lang="en-US" sz="4000" b="1" i="0" dirty="0">
                <a:solidFill>
                  <a:schemeClr val="bg1"/>
                </a:solidFill>
                <a:effectLst/>
                <a:latin typeface="Book Antiqua" panose="02040602050305030304" pitchFamily="18" charset="0"/>
              </a:rPr>
              <a:t>Alleluia, Alleluia, Alleluia</a:t>
            </a:r>
            <a:r>
              <a:rPr lang="en-US" sz="4000" b="1" dirty="0">
                <a:solidFill>
                  <a:schemeClr val="bg1"/>
                </a:solidFill>
                <a:latin typeface="Book Antiqua" panose="02040602050305030304" pitchFamily="18" charset="0"/>
              </a:rPr>
              <a:t>.</a:t>
            </a:r>
            <a:br>
              <a:rPr lang="en-US" sz="4000" b="0" dirty="0">
                <a:solidFill>
                  <a:schemeClr val="bg1"/>
                </a:solidFill>
                <a:effectLst/>
                <a:latin typeface="Book Antiqua" panose="02040602050305030304" pitchFamily="18" charset="0"/>
              </a:rPr>
            </a:br>
            <a:r>
              <a:rPr lang="en-US" sz="4000" b="1" i="0" dirty="0">
                <a:solidFill>
                  <a:schemeClr val="bg1"/>
                </a:solidFill>
                <a:effectLst/>
                <a:latin typeface="Book Antiqua" panose="02040602050305030304" pitchFamily="18" charset="0"/>
              </a:rPr>
              <a:t>Alleluia, Alleluia, Alleluia</a:t>
            </a:r>
            <a:r>
              <a:rPr lang="en-US" sz="4000" b="1" dirty="0">
                <a:solidFill>
                  <a:schemeClr val="bg1"/>
                </a:solidFill>
                <a:latin typeface="Book Antiqua" panose="02040602050305030304" pitchFamily="18" charset="0"/>
              </a:rPr>
              <a:t>.</a:t>
            </a:r>
            <a:r>
              <a:rPr lang="en-US" sz="4000" b="1" i="0" dirty="0">
                <a:solidFill>
                  <a:schemeClr val="bg1"/>
                </a:solidFill>
                <a:effectLst/>
                <a:latin typeface="Book Antiqua" panose="02040602050305030304" pitchFamily="18" charset="0"/>
              </a:rPr>
              <a:t> </a:t>
            </a:r>
            <a:br>
              <a:rPr lang="en-US" sz="4000" b="0" dirty="0">
                <a:solidFill>
                  <a:schemeClr val="bg1"/>
                </a:solidFill>
                <a:effectLst/>
                <a:latin typeface="Book Antiqua" panose="02040602050305030304" pitchFamily="18" charset="0"/>
              </a:rPr>
            </a:br>
            <a:r>
              <a:rPr lang="en-US" sz="4800" b="1" dirty="0">
                <a:solidFill>
                  <a:schemeClr val="bg1"/>
                </a:solidFill>
                <a:effectLst/>
                <a:latin typeface="Book Antiqua" panose="02040602050305030304" pitchFamily="18" charset="0"/>
              </a:rPr>
              <a:t>I proclaim to you </a:t>
            </a:r>
          </a:p>
          <a:p>
            <a:pPr algn="ctr"/>
            <a:r>
              <a:rPr lang="en-US" sz="4800" b="1" dirty="0">
                <a:solidFill>
                  <a:schemeClr val="bg1"/>
                </a:solidFill>
                <a:effectLst/>
                <a:latin typeface="Book Antiqua" panose="02040602050305030304" pitchFamily="18" charset="0"/>
              </a:rPr>
              <a:t>good news of great joy:</a:t>
            </a:r>
            <a:br>
              <a:rPr lang="en-US" sz="4800" b="1" dirty="0">
                <a:solidFill>
                  <a:schemeClr val="bg1"/>
                </a:solidFill>
                <a:latin typeface="Book Antiqua" panose="02040602050305030304" pitchFamily="18" charset="0"/>
              </a:rPr>
            </a:br>
            <a:r>
              <a:rPr lang="en-US" sz="4800" b="1" dirty="0">
                <a:solidFill>
                  <a:schemeClr val="bg1"/>
                </a:solidFill>
                <a:effectLst/>
                <a:latin typeface="Book Antiqua" panose="02040602050305030304" pitchFamily="18" charset="0"/>
              </a:rPr>
              <a:t>today a Savior is born for us,</a:t>
            </a:r>
            <a:br>
              <a:rPr lang="en-US" sz="4800" b="1" dirty="0">
                <a:solidFill>
                  <a:schemeClr val="bg1"/>
                </a:solidFill>
                <a:latin typeface="Book Antiqua" panose="02040602050305030304" pitchFamily="18" charset="0"/>
              </a:rPr>
            </a:br>
            <a:r>
              <a:rPr lang="en-US" sz="4800" b="1" dirty="0">
                <a:solidFill>
                  <a:schemeClr val="bg1"/>
                </a:solidFill>
                <a:effectLst/>
                <a:latin typeface="Book Antiqua" panose="02040602050305030304" pitchFamily="18" charset="0"/>
              </a:rPr>
              <a:t>Christ the Lord</a:t>
            </a:r>
            <a:r>
              <a:rPr lang="en-US" sz="4800" b="1" dirty="0">
                <a:solidFill>
                  <a:srgbClr val="363936"/>
                </a:solidFill>
                <a:effectLst/>
                <a:latin typeface="Roboto" panose="02000000000000000000" pitchFamily="2" charset="0"/>
              </a:rPr>
              <a:t>.</a:t>
            </a:r>
          </a:p>
          <a:p>
            <a:pPr algn="ctr"/>
            <a:r>
              <a:rPr lang="en-US" sz="4000" b="0" i="1" dirty="0">
                <a:solidFill>
                  <a:schemeClr val="bg1"/>
                </a:solidFill>
                <a:effectLst/>
                <a:latin typeface="Book Antiqua" panose="02040602050305030304" pitchFamily="18" charset="0"/>
              </a:rPr>
              <a:t>R. </a:t>
            </a:r>
            <a:r>
              <a:rPr lang="en-US" sz="4000" b="1" i="1" dirty="0">
                <a:solidFill>
                  <a:schemeClr val="bg1"/>
                </a:solidFill>
                <a:effectLst/>
                <a:latin typeface="Book Antiqua" panose="02040602050305030304" pitchFamily="18" charset="0"/>
              </a:rPr>
              <a:t>Alleluia, alleluia, Alleluia</a:t>
            </a:r>
            <a:r>
              <a:rPr lang="en-US" sz="4000" b="1" i="1" dirty="0">
                <a:solidFill>
                  <a:schemeClr val="bg1"/>
                </a:solidFill>
                <a:latin typeface="Book Antiqua" panose="02040602050305030304" pitchFamily="18" charset="0"/>
              </a:rPr>
              <a:t>.</a:t>
            </a:r>
            <a:br>
              <a:rPr lang="en-US" sz="4000" b="0" i="1" dirty="0">
                <a:solidFill>
                  <a:schemeClr val="bg1"/>
                </a:solidFill>
                <a:effectLst/>
                <a:latin typeface="Book Antiqua" panose="02040602050305030304" pitchFamily="18" charset="0"/>
              </a:rPr>
            </a:br>
            <a:br>
              <a:rPr lang="en-US" sz="2400" b="0" i="1" dirty="0">
                <a:solidFill>
                  <a:schemeClr val="bg1"/>
                </a:solidFill>
                <a:effectLst/>
                <a:latin typeface="Book Antiqua" panose="02040602050305030304" pitchFamily="18" charset="0"/>
              </a:rPr>
            </a:br>
            <a:endParaRPr lang="en-US" sz="2400" b="0" i="1" dirty="0">
              <a:solidFill>
                <a:schemeClr val="bg1"/>
              </a:solidFill>
              <a:effectLst/>
              <a:latin typeface="Book Antiqua" panose="02040602050305030304" pitchFamily="18" charset="0"/>
            </a:endParaRPr>
          </a:p>
        </p:txBody>
      </p:sp>
      <p:sp>
        <p:nvSpPr>
          <p:cNvPr id="5" name="TextBox 4">
            <a:extLst>
              <a:ext uri="{FF2B5EF4-FFF2-40B4-BE49-F238E27FC236}">
                <a16:creationId xmlns:a16="http://schemas.microsoft.com/office/drawing/2014/main" id="{1F3D07BB-59E6-2AD6-7F0B-18B7AAD2B8EF}"/>
              </a:ext>
            </a:extLst>
          </p:cNvPr>
          <p:cNvSpPr txBox="1"/>
          <p:nvPr/>
        </p:nvSpPr>
        <p:spPr>
          <a:xfrm>
            <a:off x="10336428" y="5968998"/>
            <a:ext cx="6289588" cy="523220"/>
          </a:xfrm>
          <a:prstGeom prst="rect">
            <a:avLst/>
          </a:prstGeom>
          <a:noFill/>
        </p:spPr>
        <p:txBody>
          <a:bodyPr wrap="square">
            <a:spAutoFit/>
          </a:bodyPr>
          <a:lstStyle/>
          <a:p>
            <a:pPr algn="l"/>
            <a:r>
              <a:rPr lang="en-US" sz="2800" b="1" i="0" dirty="0">
                <a:solidFill>
                  <a:schemeClr val="bg1"/>
                </a:solidFill>
                <a:effectLst/>
                <a:latin typeface="Book Antiqua" panose="02040602050305030304" pitchFamily="18" charset="0"/>
              </a:rPr>
              <a:t>Alleluia</a:t>
            </a:r>
          </a:p>
        </p:txBody>
      </p:sp>
    </p:spTree>
    <p:extLst>
      <p:ext uri="{BB962C8B-B14F-4D97-AF65-F5344CB8AC3E}">
        <p14:creationId xmlns:p14="http://schemas.microsoft.com/office/powerpoint/2010/main" val="38056596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A group of people on a rock&#10;&#10;Description automatically generated">
            <a:extLst>
              <a:ext uri="{FF2B5EF4-FFF2-40B4-BE49-F238E27FC236}">
                <a16:creationId xmlns:a16="http://schemas.microsoft.com/office/drawing/2014/main" id="{F71FAF4B-7BF5-4953-80F1-0980D68D12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606" b="1840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7765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869479D2-C3D6-622C-4A34-7908D16A1DD4}"/>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t="1575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360E031-95C0-7B36-20AC-B9B2E5F4D740}"/>
              </a:ext>
            </a:extLst>
          </p:cNvPr>
          <p:cNvSpPr txBox="1"/>
          <p:nvPr/>
        </p:nvSpPr>
        <p:spPr>
          <a:xfrm>
            <a:off x="832509" y="936937"/>
            <a:ext cx="4666470" cy="4984126"/>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800" b="1" u="sng" kern="1200" dirty="0">
                <a:solidFill>
                  <a:schemeClr val="bg1"/>
                </a:solidFill>
                <a:latin typeface="Book Antiqua" panose="02040602050305030304" pitchFamily="18" charset="0"/>
                <a:ea typeface="+mj-ea"/>
                <a:cs typeface="+mj-cs"/>
              </a:rPr>
              <a:t>The Gospel</a:t>
            </a:r>
            <a:r>
              <a:rPr lang="en-US" sz="4800" b="1" kern="1200" dirty="0">
                <a:solidFill>
                  <a:schemeClr val="bg1"/>
                </a:solidFill>
                <a:latin typeface="Book Antiqua" panose="02040602050305030304" pitchFamily="18" charset="0"/>
                <a:ea typeface="+mj-ea"/>
                <a:cs typeface="+mj-cs"/>
              </a:rPr>
              <a:t>            </a:t>
            </a:r>
            <a:r>
              <a:rPr lang="en-US" sz="4800" b="1" u="sng" kern="1200" dirty="0">
                <a:solidFill>
                  <a:schemeClr val="bg1"/>
                </a:solidFill>
                <a:latin typeface="Book Antiqua" panose="02040602050305030304" pitchFamily="18" charset="0"/>
                <a:ea typeface="+mj-ea"/>
                <a:cs typeface="+mj-cs"/>
              </a:rPr>
              <a:t> </a:t>
            </a:r>
          </a:p>
          <a:p>
            <a:pPr>
              <a:lnSpc>
                <a:spcPct val="90000"/>
              </a:lnSpc>
              <a:spcBef>
                <a:spcPct val="0"/>
              </a:spcBef>
              <a:spcAft>
                <a:spcPts val="600"/>
              </a:spcAft>
            </a:pPr>
            <a:endParaRPr lang="en-US" sz="4800" b="1" i="0" u="sng" strike="noStrike" dirty="0">
              <a:solidFill>
                <a:schemeClr val="bg1"/>
              </a:solidFill>
              <a:effectLst/>
              <a:latin typeface="Book Antiqua" panose="02040602050305030304" pitchFamily="18" charset="0"/>
              <a:ea typeface="+mj-ea"/>
              <a:cs typeface="+mj-cs"/>
              <a:hlinkClick r:id="rId3">
                <a:extLst>
                  <a:ext uri="{A12FA001-AC4F-418D-AE19-62706E023703}">
                    <ahyp:hlinkClr xmlns:ahyp="http://schemas.microsoft.com/office/drawing/2018/hyperlinkcolor" val="tx"/>
                  </a:ext>
                </a:extLst>
              </a:hlinkClick>
            </a:endParaRPr>
          </a:p>
          <a:p>
            <a:pPr>
              <a:lnSpc>
                <a:spcPct val="90000"/>
              </a:lnSpc>
              <a:spcBef>
                <a:spcPct val="0"/>
              </a:spcBef>
              <a:spcAft>
                <a:spcPts val="600"/>
              </a:spcAft>
            </a:pPr>
            <a:endParaRPr lang="en-US" sz="4800" b="1" i="0" u="sng" strike="noStrike" kern="1200" dirty="0">
              <a:solidFill>
                <a:schemeClr val="bg1"/>
              </a:solidFill>
              <a:effectLst/>
              <a:latin typeface="Book Antiqua" panose="02040602050305030304" pitchFamily="18" charset="0"/>
              <a:ea typeface="+mj-ea"/>
              <a:cs typeface="+mj-cs"/>
              <a:hlinkClick r:id="" action="ppaction://noaction">
                <a:extLst>
                  <a:ext uri="{A12FA001-AC4F-418D-AE19-62706E023703}">
                    <ahyp:hlinkClr xmlns:ahyp="http://schemas.microsoft.com/office/drawing/2018/hyperlinkcolor" val="tx"/>
                  </a:ext>
                </a:extLst>
              </a:hlinkClick>
            </a:endParaRPr>
          </a:p>
          <a:p>
            <a:pPr>
              <a:lnSpc>
                <a:spcPct val="90000"/>
              </a:lnSpc>
              <a:spcBef>
                <a:spcPct val="0"/>
              </a:spcBef>
              <a:spcAft>
                <a:spcPts val="600"/>
              </a:spcAft>
            </a:pPr>
            <a:r>
              <a:rPr lang="en-US" sz="4800" b="1" i="0" u="sng" strike="noStrike" kern="1200" dirty="0">
                <a:solidFill>
                  <a:schemeClr val="bg1"/>
                </a:solidFill>
                <a:effectLst/>
                <a:latin typeface="Book Antiqua" panose="02040602050305030304" pitchFamily="18" charset="0"/>
                <a:ea typeface="+mj-ea"/>
                <a:cs typeface="+mj-cs"/>
                <a:hlinkClick r:id="" action="ppaction://noaction">
                  <a:extLst>
                    <a:ext uri="{A12FA001-AC4F-418D-AE19-62706E023703}">
                      <ahyp:hlinkClr xmlns:ahyp="http://schemas.microsoft.com/office/drawing/2018/hyperlinkcolor" val="tx"/>
                    </a:ext>
                  </a:extLst>
                </a:hlinkClick>
              </a:rPr>
              <a:t>Luke 2: 1-</a:t>
            </a:r>
            <a:r>
              <a:rPr lang="en-US" sz="4800" b="1" i="0" u="sng" strike="noStrike" kern="1200" dirty="0">
                <a:solidFill>
                  <a:schemeClr val="bg1"/>
                </a:solidFill>
                <a:effectLst/>
                <a:latin typeface="Book Antiqua" panose="02040602050305030304" pitchFamily="18" charset="0"/>
                <a:ea typeface="+mj-ea"/>
                <a:cs typeface="+mj-cs"/>
              </a:rPr>
              <a:t>14</a:t>
            </a:r>
            <a:endParaRPr lang="en-US" sz="4800" b="1" i="1" u="sng" kern="1200" dirty="0">
              <a:solidFill>
                <a:schemeClr val="bg1"/>
              </a:solidFill>
              <a:latin typeface="Book Antiqua" panose="02040602050305030304" pitchFamily="18" charset="0"/>
              <a:ea typeface="+mj-ea"/>
              <a:cs typeface="+mj-cs"/>
            </a:endParaRPr>
          </a:p>
        </p:txBody>
      </p:sp>
      <p:pic>
        <p:nvPicPr>
          <p:cNvPr id="2" name="Picture 2" descr="A person holding a baby&#10;&#10;Description automatically generated with low confidence">
            <a:extLst>
              <a:ext uri="{FF2B5EF4-FFF2-40B4-BE49-F238E27FC236}">
                <a16:creationId xmlns:a16="http://schemas.microsoft.com/office/drawing/2014/main" id="{68995B97-2739-ABE0-F565-0D731B2E2E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84" r="11943" b="2"/>
          <a:stretch/>
        </p:blipFill>
        <p:spPr bwMode="auto">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7946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0" name="Picture 2" descr="Picture 2"/>
          <p:cNvPicPr>
            <a:picLocks noChangeAspect="1"/>
          </p:cNvPicPr>
          <p:nvPr/>
        </p:nvPicPr>
        <p:blipFill>
          <a:blip r:embed="rId2"/>
          <a:srcRect l="9812" b="1"/>
          <a:stretch>
            <a:fillRect/>
          </a:stretch>
        </p:blipFill>
        <p:spPr>
          <a:xfrm>
            <a:off x="0" y="-1"/>
            <a:ext cx="12192000" cy="6858002"/>
          </a:xfrm>
          <a:prstGeom prst="rect">
            <a:avLst/>
          </a:prstGeom>
          <a:ln w="12700">
            <a:miter lim="400000"/>
          </a:ln>
        </p:spPr>
      </p:pic>
      <p:sp>
        <p:nvSpPr>
          <p:cNvPr id="331" name="Rectangle 1"/>
          <p:cNvSpPr/>
          <p:nvPr/>
        </p:nvSpPr>
        <p:spPr>
          <a:xfrm>
            <a:off x="0" y="-1"/>
            <a:ext cx="12192000" cy="6896746"/>
          </a:xfrm>
          <a:prstGeom prst="rect">
            <a:avLst/>
          </a:prstGeom>
          <a:solidFill>
            <a:srgbClr val="000000"/>
          </a:solidFill>
          <a:ln w="12700">
            <a:solidFill>
              <a:srgbClr val="32538F"/>
            </a:solidFill>
            <a:miter/>
          </a:ln>
        </p:spPr>
        <p:txBody>
          <a:bodyPr lIns="45719" rIns="45719" anchor="ctr"/>
          <a:lstStyle/>
          <a:p>
            <a:pPr algn="ctr">
              <a:defRPr>
                <a:solidFill>
                  <a:srgbClr val="FFFFFF"/>
                </a:solidFill>
              </a:defRPr>
            </a:pPr>
            <a:endParaRPr/>
          </a:p>
        </p:txBody>
      </p:sp>
      <p:sp>
        <p:nvSpPr>
          <p:cNvPr id="332" name="Title 5"/>
          <p:cNvSpPr txBox="1">
            <a:spLocks noGrp="1"/>
          </p:cNvSpPr>
          <p:nvPr>
            <p:ph type="title" idx="4294967295"/>
          </p:nvPr>
        </p:nvSpPr>
        <p:spPr>
          <a:xfrm>
            <a:off x="4542502" y="1558289"/>
            <a:ext cx="4144298" cy="1141414"/>
          </a:xfrm>
          <a:prstGeom prst="rect">
            <a:avLst/>
          </a:prstGeom>
        </p:spPr>
        <p:txBody>
          <a:bodyPr/>
          <a:lstStyle/>
          <a:p>
            <a:pPr algn="ctr" defTabSz="448055">
              <a:defRPr sz="1764">
                <a:solidFill>
                  <a:srgbClr val="BF9000"/>
                </a:solidFill>
                <a:latin typeface="Baskerville Old Face"/>
                <a:ea typeface="Baskerville Old Face"/>
                <a:cs typeface="Baskerville Old Face"/>
                <a:sym typeface="Baskerville Old Face"/>
              </a:defRPr>
            </a:pPr>
            <a:r>
              <a:t>Entrance Hymn</a:t>
            </a:r>
            <a:br/>
            <a:br/>
            <a:br/>
            <a:r>
              <a:t>O Come All Ye Faithful</a:t>
            </a:r>
          </a:p>
        </p:txBody>
      </p:sp>
      <p:pic>
        <p:nvPicPr>
          <p:cNvPr id="333" name="Picture 2" descr="Picture 2"/>
          <p:cNvPicPr>
            <a:picLocks noChangeAspect="1"/>
          </p:cNvPicPr>
          <p:nvPr/>
        </p:nvPicPr>
        <p:blipFill>
          <a:blip r:embed="rId3"/>
          <a:srcRect l="9812" b="1"/>
          <a:stretch>
            <a:fillRect/>
          </a:stretch>
        </p:blipFill>
        <p:spPr>
          <a:xfrm>
            <a:off x="0" y="-1"/>
            <a:ext cx="12192000" cy="6858002"/>
          </a:xfrm>
          <a:prstGeom prst="rect">
            <a:avLst/>
          </a:prstGeom>
          <a:ln w="12700">
            <a:miter lim="400000"/>
          </a:ln>
        </p:spPr>
      </p:pic>
      <p:pic>
        <p:nvPicPr>
          <p:cNvPr id="334" name="Picture 2" descr="Picture 2"/>
          <p:cNvPicPr>
            <a:picLocks noChangeAspect="1"/>
          </p:cNvPicPr>
          <p:nvPr/>
        </p:nvPicPr>
        <p:blipFill>
          <a:blip r:embed="rId3"/>
          <a:srcRect l="9812" b="1"/>
          <a:stretch>
            <a:fillRect/>
          </a:stretch>
        </p:blipFill>
        <p:spPr>
          <a:xfrm>
            <a:off x="0" y="339212"/>
            <a:ext cx="12192000" cy="6858002"/>
          </a:xfrm>
          <a:prstGeom prst="rect">
            <a:avLst/>
          </a:prstGeom>
          <a:ln w="12700">
            <a:miter lim="400000"/>
          </a:ln>
        </p:spPr>
      </p:pic>
      <p:sp>
        <p:nvSpPr>
          <p:cNvPr id="335" name="TextBox 7"/>
          <p:cNvSpPr txBox="1"/>
          <p:nvPr/>
        </p:nvSpPr>
        <p:spPr>
          <a:xfrm>
            <a:off x="45720" y="232125"/>
            <a:ext cx="3590874" cy="586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200">
                <a:solidFill>
                  <a:srgbClr val="FFFFFF"/>
                </a:solidFill>
                <a:latin typeface="Book Antiqua"/>
                <a:ea typeface="Book Antiqua"/>
                <a:cs typeface="Book Antiqua"/>
                <a:sym typeface="Book Antiqua"/>
              </a:defRPr>
            </a:lvl1pPr>
          </a:lstStyle>
          <a:p>
            <a:r>
              <a:t>Gospel Reading</a:t>
            </a:r>
          </a:p>
        </p:txBody>
      </p:sp>
      <p:sp>
        <p:nvSpPr>
          <p:cNvPr id="336" name="TextBox 10"/>
          <p:cNvSpPr txBox="1"/>
          <p:nvPr/>
        </p:nvSpPr>
        <p:spPr>
          <a:xfrm>
            <a:off x="507038" y="906780"/>
            <a:ext cx="11177924" cy="5044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5400">
                <a:solidFill>
                  <a:srgbClr val="FFFFFF"/>
                </a:solidFill>
                <a:latin typeface="Book Antiqua"/>
                <a:ea typeface="Book Antiqua"/>
                <a:cs typeface="Book Antiqua"/>
                <a:sym typeface="Book Antiqua"/>
              </a:defRPr>
            </a:lvl1pPr>
          </a:lstStyle>
          <a:p>
            <a:r>
              <a:t>Por aquellos dias, se promulgó un edicto de César Augusto, que ordenaba un censo de todo el imperio. Este primer censo se hizo cuando Quirino era gobernador de Siria.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 name="Picture 2" descr="Picture 2"/>
          <p:cNvPicPr>
            <a:picLocks noChangeAspect="1"/>
          </p:cNvPicPr>
          <p:nvPr/>
        </p:nvPicPr>
        <p:blipFill>
          <a:blip r:embed="rId2"/>
          <a:srcRect l="9812" b="1"/>
          <a:stretch>
            <a:fillRect/>
          </a:stretch>
        </p:blipFill>
        <p:spPr>
          <a:xfrm>
            <a:off x="0" y="-1"/>
            <a:ext cx="12192000" cy="6858002"/>
          </a:xfrm>
          <a:prstGeom prst="rect">
            <a:avLst/>
          </a:prstGeom>
          <a:ln w="12700">
            <a:miter lim="400000"/>
          </a:ln>
        </p:spPr>
      </p:pic>
      <p:sp>
        <p:nvSpPr>
          <p:cNvPr id="339" name="Rectangle 1"/>
          <p:cNvSpPr/>
          <p:nvPr/>
        </p:nvSpPr>
        <p:spPr>
          <a:xfrm>
            <a:off x="0" y="-1"/>
            <a:ext cx="12192000" cy="6896746"/>
          </a:xfrm>
          <a:prstGeom prst="rect">
            <a:avLst/>
          </a:prstGeom>
          <a:solidFill>
            <a:srgbClr val="000000"/>
          </a:solidFill>
          <a:ln w="12700">
            <a:solidFill>
              <a:srgbClr val="32538F"/>
            </a:solidFill>
            <a:miter/>
          </a:ln>
        </p:spPr>
        <p:txBody>
          <a:bodyPr lIns="45719" rIns="45719" anchor="ctr"/>
          <a:lstStyle/>
          <a:p>
            <a:pPr algn="ctr">
              <a:defRPr>
                <a:solidFill>
                  <a:srgbClr val="FFFFFF"/>
                </a:solidFill>
              </a:defRPr>
            </a:pPr>
            <a:endParaRPr/>
          </a:p>
        </p:txBody>
      </p:sp>
      <p:sp>
        <p:nvSpPr>
          <p:cNvPr id="340" name="Title 5"/>
          <p:cNvSpPr txBox="1">
            <a:spLocks noGrp="1"/>
          </p:cNvSpPr>
          <p:nvPr>
            <p:ph type="title" idx="4294967295"/>
          </p:nvPr>
        </p:nvSpPr>
        <p:spPr>
          <a:xfrm>
            <a:off x="4542502" y="1558289"/>
            <a:ext cx="4144298" cy="1141414"/>
          </a:xfrm>
          <a:prstGeom prst="rect">
            <a:avLst/>
          </a:prstGeom>
        </p:spPr>
        <p:txBody>
          <a:bodyPr/>
          <a:lstStyle/>
          <a:p>
            <a:pPr algn="ctr" defTabSz="448055">
              <a:defRPr sz="1764">
                <a:solidFill>
                  <a:srgbClr val="BF9000"/>
                </a:solidFill>
                <a:latin typeface="Baskerville Old Face"/>
                <a:ea typeface="Baskerville Old Face"/>
                <a:cs typeface="Baskerville Old Face"/>
                <a:sym typeface="Baskerville Old Face"/>
              </a:defRPr>
            </a:pPr>
            <a:r>
              <a:t>Entrance Hymn</a:t>
            </a:r>
            <a:br/>
            <a:br/>
            <a:br/>
            <a:r>
              <a:t>O Come All Ye Faithful</a:t>
            </a:r>
          </a:p>
        </p:txBody>
      </p:sp>
      <p:pic>
        <p:nvPicPr>
          <p:cNvPr id="341" name="Picture 2" descr="Picture 2"/>
          <p:cNvPicPr>
            <a:picLocks noChangeAspect="1"/>
          </p:cNvPicPr>
          <p:nvPr/>
        </p:nvPicPr>
        <p:blipFill>
          <a:blip r:embed="rId3"/>
          <a:srcRect l="9812" b="1"/>
          <a:stretch>
            <a:fillRect/>
          </a:stretch>
        </p:blipFill>
        <p:spPr>
          <a:xfrm>
            <a:off x="0" y="-1"/>
            <a:ext cx="12192000" cy="6858002"/>
          </a:xfrm>
          <a:prstGeom prst="rect">
            <a:avLst/>
          </a:prstGeom>
          <a:ln w="12700">
            <a:miter lim="400000"/>
          </a:ln>
        </p:spPr>
      </p:pic>
      <p:pic>
        <p:nvPicPr>
          <p:cNvPr id="342" name="Picture 2" descr="Picture 2"/>
          <p:cNvPicPr>
            <a:picLocks noChangeAspect="1"/>
          </p:cNvPicPr>
          <p:nvPr/>
        </p:nvPicPr>
        <p:blipFill>
          <a:blip r:embed="rId3"/>
          <a:srcRect l="9812" b="1"/>
          <a:stretch>
            <a:fillRect/>
          </a:stretch>
        </p:blipFill>
        <p:spPr>
          <a:xfrm>
            <a:off x="0" y="339212"/>
            <a:ext cx="12192000" cy="6858002"/>
          </a:xfrm>
          <a:prstGeom prst="rect">
            <a:avLst/>
          </a:prstGeom>
          <a:ln w="12700">
            <a:miter lim="400000"/>
          </a:ln>
        </p:spPr>
      </p:pic>
      <p:sp>
        <p:nvSpPr>
          <p:cNvPr id="343" name="TextBox 10"/>
          <p:cNvSpPr txBox="1"/>
          <p:nvPr/>
        </p:nvSpPr>
        <p:spPr>
          <a:xfrm>
            <a:off x="125353" y="1576267"/>
            <a:ext cx="11177924" cy="916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5400">
                <a:solidFill>
                  <a:srgbClr val="363936"/>
                </a:solidFill>
                <a:latin typeface="Roboto"/>
                <a:ea typeface="Roboto"/>
                <a:cs typeface="Roboto"/>
                <a:sym typeface="Roboto"/>
              </a:defRPr>
            </a:lvl1pPr>
          </a:lstStyle>
          <a:p>
            <a:pPr>
              <a:defRPr>
                <a:solidFill>
                  <a:srgbClr val="FFFFFF"/>
                </a:solidFill>
                <a:latin typeface="Book Antiqua"/>
                <a:ea typeface="Book Antiqua"/>
                <a:cs typeface="Book Antiqua"/>
                <a:sym typeface="Book Antiqua"/>
              </a:defRPr>
            </a:pPr>
            <a:r>
              <a:rPr>
                <a:solidFill>
                  <a:srgbClr val="363936"/>
                </a:solidFill>
                <a:latin typeface="Roboto"/>
                <a:ea typeface="Roboto"/>
                <a:cs typeface="Roboto"/>
                <a:sym typeface="Roboto"/>
              </a:rPr>
              <a:t> </a:t>
            </a:r>
          </a:p>
        </p:txBody>
      </p:sp>
      <p:sp>
        <p:nvSpPr>
          <p:cNvPr id="344" name="TextBox 7"/>
          <p:cNvSpPr txBox="1"/>
          <p:nvPr/>
        </p:nvSpPr>
        <p:spPr>
          <a:xfrm>
            <a:off x="45720" y="232125"/>
            <a:ext cx="3590874" cy="586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200">
                <a:solidFill>
                  <a:srgbClr val="FFFFFF"/>
                </a:solidFill>
                <a:latin typeface="Book Antiqua"/>
                <a:ea typeface="Book Antiqua"/>
                <a:cs typeface="Book Antiqua"/>
                <a:sym typeface="Book Antiqua"/>
              </a:defRPr>
            </a:lvl1pPr>
          </a:lstStyle>
          <a:p>
            <a:r>
              <a:t>Gospel Reading</a:t>
            </a:r>
          </a:p>
        </p:txBody>
      </p:sp>
      <p:sp>
        <p:nvSpPr>
          <p:cNvPr id="345" name="TextBox 10"/>
          <p:cNvSpPr txBox="1"/>
          <p:nvPr/>
        </p:nvSpPr>
        <p:spPr>
          <a:xfrm>
            <a:off x="597159" y="778036"/>
            <a:ext cx="11177923" cy="4803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4400">
                <a:solidFill>
                  <a:srgbClr val="FFFFFF"/>
                </a:solidFill>
                <a:latin typeface="Book Antiqua"/>
                <a:ea typeface="Book Antiqua"/>
                <a:cs typeface="Book Antiqua"/>
                <a:sym typeface="Book Antiqua"/>
              </a:defRPr>
            </a:lvl1pPr>
          </a:lstStyle>
          <a:p>
            <a:r>
              <a:t>Todos iban a empadronarse, cada uno en su propia ciudad; así es que también José, perteneciente a la casa y familia de David, se dirigió dese la cuidad de Nazaret, en Galilea, a la ciudad de David, llamada Belén, para empadronarse, juntamente con maria, su esposa, que estaba encinta.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 name="Picture 2" descr="Picture 2"/>
          <p:cNvPicPr>
            <a:picLocks noChangeAspect="1"/>
          </p:cNvPicPr>
          <p:nvPr/>
        </p:nvPicPr>
        <p:blipFill>
          <a:blip r:embed="rId2"/>
          <a:srcRect l="9812" b="1"/>
          <a:stretch>
            <a:fillRect/>
          </a:stretch>
        </p:blipFill>
        <p:spPr>
          <a:xfrm>
            <a:off x="0" y="-1"/>
            <a:ext cx="12192000" cy="6858002"/>
          </a:xfrm>
          <a:prstGeom prst="rect">
            <a:avLst/>
          </a:prstGeom>
          <a:ln w="12700">
            <a:miter lim="400000"/>
          </a:ln>
        </p:spPr>
      </p:pic>
      <p:sp>
        <p:nvSpPr>
          <p:cNvPr id="348" name="Rectangle 1"/>
          <p:cNvSpPr/>
          <p:nvPr/>
        </p:nvSpPr>
        <p:spPr>
          <a:xfrm>
            <a:off x="0" y="-1"/>
            <a:ext cx="12192000" cy="6896746"/>
          </a:xfrm>
          <a:prstGeom prst="rect">
            <a:avLst/>
          </a:prstGeom>
          <a:solidFill>
            <a:srgbClr val="000000"/>
          </a:solidFill>
          <a:ln w="12700">
            <a:solidFill>
              <a:srgbClr val="32538F"/>
            </a:solidFill>
            <a:miter/>
          </a:ln>
        </p:spPr>
        <p:txBody>
          <a:bodyPr lIns="45719" rIns="45719" anchor="ctr"/>
          <a:lstStyle/>
          <a:p>
            <a:pPr algn="ctr">
              <a:defRPr>
                <a:solidFill>
                  <a:srgbClr val="FFFFFF"/>
                </a:solidFill>
              </a:defRPr>
            </a:pPr>
            <a:endParaRPr/>
          </a:p>
        </p:txBody>
      </p:sp>
      <p:sp>
        <p:nvSpPr>
          <p:cNvPr id="349" name="Title 5"/>
          <p:cNvSpPr txBox="1">
            <a:spLocks noGrp="1"/>
          </p:cNvSpPr>
          <p:nvPr>
            <p:ph type="title" idx="4294967295"/>
          </p:nvPr>
        </p:nvSpPr>
        <p:spPr>
          <a:xfrm>
            <a:off x="4542502" y="1558289"/>
            <a:ext cx="4144298" cy="1141414"/>
          </a:xfrm>
          <a:prstGeom prst="rect">
            <a:avLst/>
          </a:prstGeom>
        </p:spPr>
        <p:txBody>
          <a:bodyPr/>
          <a:lstStyle/>
          <a:p>
            <a:pPr algn="ctr" defTabSz="448055">
              <a:defRPr sz="1764">
                <a:solidFill>
                  <a:srgbClr val="BF9000"/>
                </a:solidFill>
                <a:latin typeface="Baskerville Old Face"/>
                <a:ea typeface="Baskerville Old Face"/>
                <a:cs typeface="Baskerville Old Face"/>
                <a:sym typeface="Baskerville Old Face"/>
              </a:defRPr>
            </a:pPr>
            <a:r>
              <a:t>Entrance Hymn</a:t>
            </a:r>
            <a:br/>
            <a:br/>
            <a:br/>
            <a:r>
              <a:t>O Come All Ye Faithful</a:t>
            </a:r>
          </a:p>
        </p:txBody>
      </p:sp>
      <p:pic>
        <p:nvPicPr>
          <p:cNvPr id="350" name="Picture 2" descr="Picture 2"/>
          <p:cNvPicPr>
            <a:picLocks noChangeAspect="1"/>
          </p:cNvPicPr>
          <p:nvPr/>
        </p:nvPicPr>
        <p:blipFill>
          <a:blip r:embed="rId3"/>
          <a:srcRect l="9812" b="1"/>
          <a:stretch>
            <a:fillRect/>
          </a:stretch>
        </p:blipFill>
        <p:spPr>
          <a:xfrm>
            <a:off x="0" y="-1"/>
            <a:ext cx="12192000" cy="6858002"/>
          </a:xfrm>
          <a:prstGeom prst="rect">
            <a:avLst/>
          </a:prstGeom>
          <a:ln w="12700">
            <a:miter lim="400000"/>
          </a:ln>
        </p:spPr>
      </p:pic>
      <p:pic>
        <p:nvPicPr>
          <p:cNvPr id="351" name="Picture 2" descr="Picture 2"/>
          <p:cNvPicPr>
            <a:picLocks noChangeAspect="1"/>
          </p:cNvPicPr>
          <p:nvPr/>
        </p:nvPicPr>
        <p:blipFill>
          <a:blip r:embed="rId3"/>
          <a:srcRect l="9812" b="1"/>
          <a:stretch>
            <a:fillRect/>
          </a:stretch>
        </p:blipFill>
        <p:spPr>
          <a:xfrm>
            <a:off x="0" y="339212"/>
            <a:ext cx="12192000" cy="6858002"/>
          </a:xfrm>
          <a:prstGeom prst="rect">
            <a:avLst/>
          </a:prstGeom>
          <a:ln w="12700">
            <a:miter lim="400000"/>
          </a:ln>
        </p:spPr>
      </p:pic>
      <p:sp>
        <p:nvSpPr>
          <p:cNvPr id="352" name="TextBox 10"/>
          <p:cNvSpPr txBox="1"/>
          <p:nvPr/>
        </p:nvSpPr>
        <p:spPr>
          <a:xfrm>
            <a:off x="627453" y="906780"/>
            <a:ext cx="11177923" cy="5044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5400">
                <a:solidFill>
                  <a:srgbClr val="FFFFFF"/>
                </a:solidFill>
                <a:latin typeface="Book Antiqua"/>
                <a:ea typeface="Book Antiqua"/>
                <a:cs typeface="Book Antiqua"/>
                <a:sym typeface="Book Antiqua"/>
              </a:defRPr>
            </a:lvl1pPr>
          </a:lstStyle>
          <a:p>
            <a:r>
              <a:t>Mientras estaban ahí, le llegó a María el tiempo de dar a luz y tuvo a su hijo primogénito: lo envolvió en pañales y lo recostó en un pesebre, porque no hubo lugar para ellos en la posada. </a:t>
            </a:r>
          </a:p>
        </p:txBody>
      </p:sp>
      <p:sp>
        <p:nvSpPr>
          <p:cNvPr id="353" name="TextBox 7"/>
          <p:cNvSpPr txBox="1"/>
          <p:nvPr/>
        </p:nvSpPr>
        <p:spPr>
          <a:xfrm>
            <a:off x="45720" y="232125"/>
            <a:ext cx="3590874" cy="586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200">
                <a:solidFill>
                  <a:srgbClr val="FFFFFF"/>
                </a:solidFill>
                <a:latin typeface="Book Antiqua"/>
                <a:ea typeface="Book Antiqua"/>
                <a:cs typeface="Book Antiqua"/>
                <a:sym typeface="Book Antiqua"/>
              </a:defRPr>
            </a:lvl1pPr>
          </a:lstStyle>
          <a:p>
            <a:r>
              <a:t>Gospel Reading</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5" name="Picture 2" descr="Picture 2"/>
          <p:cNvPicPr>
            <a:picLocks noChangeAspect="1"/>
          </p:cNvPicPr>
          <p:nvPr/>
        </p:nvPicPr>
        <p:blipFill>
          <a:blip r:embed="rId2"/>
          <a:srcRect l="9812" b="1"/>
          <a:stretch>
            <a:fillRect/>
          </a:stretch>
        </p:blipFill>
        <p:spPr>
          <a:xfrm>
            <a:off x="0" y="-1"/>
            <a:ext cx="12192000" cy="6858002"/>
          </a:xfrm>
          <a:prstGeom prst="rect">
            <a:avLst/>
          </a:prstGeom>
          <a:ln w="12700">
            <a:miter lim="400000"/>
          </a:ln>
        </p:spPr>
      </p:pic>
      <p:sp>
        <p:nvSpPr>
          <p:cNvPr id="356" name="Rectangle 1"/>
          <p:cNvSpPr/>
          <p:nvPr/>
        </p:nvSpPr>
        <p:spPr>
          <a:xfrm>
            <a:off x="0" y="-1"/>
            <a:ext cx="12192000" cy="6896746"/>
          </a:xfrm>
          <a:prstGeom prst="rect">
            <a:avLst/>
          </a:prstGeom>
          <a:solidFill>
            <a:srgbClr val="000000"/>
          </a:solidFill>
          <a:ln w="12700">
            <a:solidFill>
              <a:srgbClr val="32538F"/>
            </a:solidFill>
            <a:miter/>
          </a:ln>
        </p:spPr>
        <p:txBody>
          <a:bodyPr lIns="45719" rIns="45719" anchor="ctr"/>
          <a:lstStyle/>
          <a:p>
            <a:pPr algn="ctr">
              <a:defRPr>
                <a:solidFill>
                  <a:srgbClr val="FFFFFF"/>
                </a:solidFill>
              </a:defRPr>
            </a:pPr>
            <a:endParaRPr/>
          </a:p>
        </p:txBody>
      </p:sp>
      <p:sp>
        <p:nvSpPr>
          <p:cNvPr id="357" name="Title 5"/>
          <p:cNvSpPr txBox="1">
            <a:spLocks noGrp="1"/>
          </p:cNvSpPr>
          <p:nvPr>
            <p:ph type="title" idx="4294967295"/>
          </p:nvPr>
        </p:nvSpPr>
        <p:spPr>
          <a:xfrm>
            <a:off x="4542502" y="1558289"/>
            <a:ext cx="4144298" cy="1141414"/>
          </a:xfrm>
          <a:prstGeom prst="rect">
            <a:avLst/>
          </a:prstGeom>
        </p:spPr>
        <p:txBody>
          <a:bodyPr/>
          <a:lstStyle/>
          <a:p>
            <a:pPr algn="ctr" defTabSz="448055">
              <a:defRPr sz="1764">
                <a:solidFill>
                  <a:srgbClr val="BF9000"/>
                </a:solidFill>
                <a:latin typeface="Baskerville Old Face"/>
                <a:ea typeface="Baskerville Old Face"/>
                <a:cs typeface="Baskerville Old Face"/>
                <a:sym typeface="Baskerville Old Face"/>
              </a:defRPr>
            </a:pPr>
            <a:r>
              <a:t>Entrance Hymn</a:t>
            </a:r>
            <a:br/>
            <a:br/>
            <a:br/>
            <a:r>
              <a:t>O Come All Ye Faithful</a:t>
            </a:r>
          </a:p>
        </p:txBody>
      </p:sp>
      <p:pic>
        <p:nvPicPr>
          <p:cNvPr id="358" name="Picture 2" descr="Picture 2"/>
          <p:cNvPicPr>
            <a:picLocks noChangeAspect="1"/>
          </p:cNvPicPr>
          <p:nvPr/>
        </p:nvPicPr>
        <p:blipFill>
          <a:blip r:embed="rId3"/>
          <a:srcRect l="9812" b="1"/>
          <a:stretch>
            <a:fillRect/>
          </a:stretch>
        </p:blipFill>
        <p:spPr>
          <a:xfrm>
            <a:off x="0" y="-1"/>
            <a:ext cx="12192000" cy="6858002"/>
          </a:xfrm>
          <a:prstGeom prst="rect">
            <a:avLst/>
          </a:prstGeom>
          <a:ln w="12700">
            <a:miter lim="400000"/>
          </a:ln>
        </p:spPr>
      </p:pic>
      <p:pic>
        <p:nvPicPr>
          <p:cNvPr id="359" name="Picture 2" descr="Picture 2"/>
          <p:cNvPicPr>
            <a:picLocks noChangeAspect="1"/>
          </p:cNvPicPr>
          <p:nvPr/>
        </p:nvPicPr>
        <p:blipFill>
          <a:blip r:embed="rId3"/>
          <a:srcRect l="9812" b="1"/>
          <a:stretch>
            <a:fillRect/>
          </a:stretch>
        </p:blipFill>
        <p:spPr>
          <a:xfrm>
            <a:off x="0" y="339212"/>
            <a:ext cx="12192000" cy="6858002"/>
          </a:xfrm>
          <a:prstGeom prst="rect">
            <a:avLst/>
          </a:prstGeom>
          <a:ln w="12700">
            <a:miter lim="400000"/>
          </a:ln>
        </p:spPr>
      </p:pic>
      <p:sp>
        <p:nvSpPr>
          <p:cNvPr id="360" name="TextBox 10"/>
          <p:cNvSpPr txBox="1"/>
          <p:nvPr/>
        </p:nvSpPr>
        <p:spPr>
          <a:xfrm>
            <a:off x="833442" y="727571"/>
            <a:ext cx="11177923" cy="6695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5400">
                <a:solidFill>
                  <a:srgbClr val="FFFFFF"/>
                </a:solidFill>
                <a:latin typeface="Book Antiqua"/>
                <a:ea typeface="Book Antiqua"/>
                <a:cs typeface="Book Antiqua"/>
                <a:sym typeface="Book Antiqua"/>
              </a:defRPr>
            </a:pPr>
            <a:r>
              <a:t>En aquaria región habiá unos pastores que pasaban la noche en el campo, vigilando por turno sus rebaños. Un ángel del Señor se les apareció y la gloria de Dios los envolvió con su luz y se llenaron de temor. </a:t>
            </a:r>
            <a:br/>
            <a:endParaRPr/>
          </a:p>
        </p:txBody>
      </p:sp>
      <p:sp>
        <p:nvSpPr>
          <p:cNvPr id="361" name="TextBox 7"/>
          <p:cNvSpPr txBox="1"/>
          <p:nvPr/>
        </p:nvSpPr>
        <p:spPr>
          <a:xfrm>
            <a:off x="45720" y="232125"/>
            <a:ext cx="3590874" cy="586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200">
                <a:solidFill>
                  <a:srgbClr val="FFFFFF"/>
                </a:solidFill>
                <a:latin typeface="Book Antiqua"/>
                <a:ea typeface="Book Antiqua"/>
                <a:cs typeface="Book Antiqua"/>
                <a:sym typeface="Book Antiqua"/>
              </a:defRPr>
            </a:lvl1pPr>
          </a:lstStyle>
          <a:p>
            <a:r>
              <a:t>Gospel Reading</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 name="Picture 2" descr="Picture 2"/>
          <p:cNvPicPr>
            <a:picLocks noChangeAspect="1"/>
          </p:cNvPicPr>
          <p:nvPr/>
        </p:nvPicPr>
        <p:blipFill>
          <a:blip r:embed="rId2"/>
          <a:srcRect l="9812" b="1"/>
          <a:stretch>
            <a:fillRect/>
          </a:stretch>
        </p:blipFill>
        <p:spPr>
          <a:xfrm>
            <a:off x="0" y="-1"/>
            <a:ext cx="12192000" cy="6858002"/>
          </a:xfrm>
          <a:prstGeom prst="rect">
            <a:avLst/>
          </a:prstGeom>
          <a:ln w="12700">
            <a:miter lim="400000"/>
          </a:ln>
        </p:spPr>
      </p:pic>
      <p:sp>
        <p:nvSpPr>
          <p:cNvPr id="364" name="Rectangle 1"/>
          <p:cNvSpPr/>
          <p:nvPr/>
        </p:nvSpPr>
        <p:spPr>
          <a:xfrm>
            <a:off x="0" y="-1"/>
            <a:ext cx="12192000" cy="6896746"/>
          </a:xfrm>
          <a:prstGeom prst="rect">
            <a:avLst/>
          </a:prstGeom>
          <a:solidFill>
            <a:srgbClr val="000000"/>
          </a:solidFill>
          <a:ln w="12700">
            <a:solidFill>
              <a:srgbClr val="32538F"/>
            </a:solidFill>
            <a:miter/>
          </a:ln>
        </p:spPr>
        <p:txBody>
          <a:bodyPr lIns="45719" rIns="45719" anchor="ctr"/>
          <a:lstStyle/>
          <a:p>
            <a:pPr algn="ctr">
              <a:defRPr>
                <a:solidFill>
                  <a:srgbClr val="FFFFFF"/>
                </a:solidFill>
              </a:defRPr>
            </a:pPr>
            <a:endParaRPr/>
          </a:p>
        </p:txBody>
      </p:sp>
      <p:sp>
        <p:nvSpPr>
          <p:cNvPr id="365" name="Title 5"/>
          <p:cNvSpPr txBox="1">
            <a:spLocks noGrp="1"/>
          </p:cNvSpPr>
          <p:nvPr>
            <p:ph type="title" idx="4294967295"/>
          </p:nvPr>
        </p:nvSpPr>
        <p:spPr>
          <a:xfrm>
            <a:off x="4542502" y="1558289"/>
            <a:ext cx="4144298" cy="1141414"/>
          </a:xfrm>
          <a:prstGeom prst="rect">
            <a:avLst/>
          </a:prstGeom>
        </p:spPr>
        <p:txBody>
          <a:bodyPr/>
          <a:lstStyle/>
          <a:p>
            <a:pPr algn="ctr" defTabSz="448055">
              <a:defRPr sz="1764">
                <a:solidFill>
                  <a:srgbClr val="BF9000"/>
                </a:solidFill>
                <a:latin typeface="Baskerville Old Face"/>
                <a:ea typeface="Baskerville Old Face"/>
                <a:cs typeface="Baskerville Old Face"/>
                <a:sym typeface="Baskerville Old Face"/>
              </a:defRPr>
            </a:pPr>
            <a:r>
              <a:t>Entrance Hymn</a:t>
            </a:r>
            <a:br/>
            <a:br/>
            <a:br/>
            <a:r>
              <a:t>O Come All Ye Faithful</a:t>
            </a:r>
          </a:p>
        </p:txBody>
      </p:sp>
      <p:pic>
        <p:nvPicPr>
          <p:cNvPr id="366" name="Picture 2" descr="Picture 2"/>
          <p:cNvPicPr>
            <a:picLocks noChangeAspect="1"/>
          </p:cNvPicPr>
          <p:nvPr/>
        </p:nvPicPr>
        <p:blipFill>
          <a:blip r:embed="rId3"/>
          <a:srcRect l="9812" b="1"/>
          <a:stretch>
            <a:fillRect/>
          </a:stretch>
        </p:blipFill>
        <p:spPr>
          <a:xfrm>
            <a:off x="0" y="-1"/>
            <a:ext cx="12192000" cy="6858002"/>
          </a:xfrm>
          <a:prstGeom prst="rect">
            <a:avLst/>
          </a:prstGeom>
          <a:ln w="12700">
            <a:miter lim="400000"/>
          </a:ln>
        </p:spPr>
      </p:pic>
      <p:pic>
        <p:nvPicPr>
          <p:cNvPr id="367" name="Picture 2" descr="Picture 2"/>
          <p:cNvPicPr>
            <a:picLocks noChangeAspect="1"/>
          </p:cNvPicPr>
          <p:nvPr/>
        </p:nvPicPr>
        <p:blipFill>
          <a:blip r:embed="rId3"/>
          <a:srcRect l="9812" b="1"/>
          <a:stretch>
            <a:fillRect/>
          </a:stretch>
        </p:blipFill>
        <p:spPr>
          <a:xfrm>
            <a:off x="0" y="339212"/>
            <a:ext cx="12192000" cy="6858002"/>
          </a:xfrm>
          <a:prstGeom prst="rect">
            <a:avLst/>
          </a:prstGeom>
          <a:ln w="12700">
            <a:miter lim="400000"/>
          </a:ln>
        </p:spPr>
      </p:pic>
      <p:sp>
        <p:nvSpPr>
          <p:cNvPr id="368" name="TextBox 10"/>
          <p:cNvSpPr txBox="1"/>
          <p:nvPr/>
        </p:nvSpPr>
        <p:spPr>
          <a:xfrm>
            <a:off x="507038" y="550560"/>
            <a:ext cx="11177924" cy="5984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4800">
                <a:solidFill>
                  <a:srgbClr val="FFFFFF"/>
                </a:solidFill>
                <a:latin typeface="Book Antiqua"/>
                <a:ea typeface="Book Antiqua"/>
                <a:cs typeface="Book Antiqua"/>
                <a:sym typeface="Book Antiqua"/>
              </a:defRPr>
            </a:pPr>
            <a:r>
              <a:t>El ángel les dijo: </a:t>
            </a:r>
          </a:p>
          <a:p>
            <a:pPr algn="ctr">
              <a:defRPr sz="4800">
                <a:solidFill>
                  <a:srgbClr val="FFFFFF"/>
                </a:solidFill>
                <a:latin typeface="Book Antiqua"/>
                <a:ea typeface="Book Antiqua"/>
                <a:cs typeface="Book Antiqua"/>
                <a:sym typeface="Book Antiqua"/>
              </a:defRPr>
            </a:pPr>
            <a:r>
              <a:t>“ No teman. Les traigo una buena notica, que causará gran alegría a todo el pueblo: hoy les ha nacido, en la ciudad de David, un Salvador, que es el Mesias, el Señor. Esto les servirá de señal: encontrarán al niño envuelto en pañales y recostado en un pesebre.” </a:t>
            </a:r>
          </a:p>
        </p:txBody>
      </p:sp>
      <p:sp>
        <p:nvSpPr>
          <p:cNvPr id="369" name="TextBox 7"/>
          <p:cNvSpPr txBox="1"/>
          <p:nvPr/>
        </p:nvSpPr>
        <p:spPr>
          <a:xfrm>
            <a:off x="110091" y="64758"/>
            <a:ext cx="3590875" cy="586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200">
                <a:solidFill>
                  <a:srgbClr val="FFFFFF"/>
                </a:solidFill>
                <a:latin typeface="Book Antiqua"/>
                <a:ea typeface="Book Antiqua"/>
                <a:cs typeface="Book Antiqua"/>
                <a:sym typeface="Book Antiqua"/>
              </a:defRPr>
            </a:lvl1pPr>
          </a:lstStyle>
          <a:p>
            <a:r>
              <a:t>Gospel Reading</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 name="Picture 2" descr="Picture 2"/>
          <p:cNvPicPr>
            <a:picLocks noChangeAspect="1"/>
          </p:cNvPicPr>
          <p:nvPr/>
        </p:nvPicPr>
        <p:blipFill>
          <a:blip r:embed="rId2"/>
          <a:srcRect l="9812" b="1"/>
          <a:stretch>
            <a:fillRect/>
          </a:stretch>
        </p:blipFill>
        <p:spPr>
          <a:xfrm>
            <a:off x="0" y="-1"/>
            <a:ext cx="12192000" cy="6858002"/>
          </a:xfrm>
          <a:prstGeom prst="rect">
            <a:avLst/>
          </a:prstGeom>
          <a:ln w="12700">
            <a:miter lim="400000"/>
          </a:ln>
        </p:spPr>
      </p:pic>
      <p:sp>
        <p:nvSpPr>
          <p:cNvPr id="372" name="Rectangle 1"/>
          <p:cNvSpPr/>
          <p:nvPr/>
        </p:nvSpPr>
        <p:spPr>
          <a:xfrm>
            <a:off x="0" y="-1"/>
            <a:ext cx="12192000" cy="6896746"/>
          </a:xfrm>
          <a:prstGeom prst="rect">
            <a:avLst/>
          </a:prstGeom>
          <a:solidFill>
            <a:srgbClr val="000000"/>
          </a:solidFill>
          <a:ln w="12700">
            <a:solidFill>
              <a:srgbClr val="32538F"/>
            </a:solidFill>
            <a:miter/>
          </a:ln>
        </p:spPr>
        <p:txBody>
          <a:bodyPr lIns="45719" rIns="45719" anchor="ctr"/>
          <a:lstStyle/>
          <a:p>
            <a:pPr algn="ctr">
              <a:defRPr>
                <a:solidFill>
                  <a:srgbClr val="FFFFFF"/>
                </a:solidFill>
              </a:defRPr>
            </a:pPr>
            <a:endParaRPr/>
          </a:p>
        </p:txBody>
      </p:sp>
      <p:sp>
        <p:nvSpPr>
          <p:cNvPr id="373" name="Title 5"/>
          <p:cNvSpPr txBox="1">
            <a:spLocks noGrp="1"/>
          </p:cNvSpPr>
          <p:nvPr>
            <p:ph type="title" idx="4294967295"/>
          </p:nvPr>
        </p:nvSpPr>
        <p:spPr>
          <a:xfrm>
            <a:off x="4542502" y="1558289"/>
            <a:ext cx="4144298" cy="1141414"/>
          </a:xfrm>
          <a:prstGeom prst="rect">
            <a:avLst/>
          </a:prstGeom>
        </p:spPr>
        <p:txBody>
          <a:bodyPr/>
          <a:lstStyle/>
          <a:p>
            <a:pPr algn="ctr" defTabSz="448055">
              <a:defRPr sz="1764">
                <a:solidFill>
                  <a:srgbClr val="BF9000"/>
                </a:solidFill>
                <a:latin typeface="Baskerville Old Face"/>
                <a:ea typeface="Baskerville Old Face"/>
                <a:cs typeface="Baskerville Old Face"/>
                <a:sym typeface="Baskerville Old Face"/>
              </a:defRPr>
            </a:pPr>
            <a:r>
              <a:t>Entrance Hymn</a:t>
            </a:r>
            <a:br/>
            <a:br/>
            <a:br/>
            <a:r>
              <a:t>O Come All Ye Faithful</a:t>
            </a:r>
          </a:p>
        </p:txBody>
      </p:sp>
      <p:pic>
        <p:nvPicPr>
          <p:cNvPr id="374" name="Picture 2" descr="Picture 2"/>
          <p:cNvPicPr>
            <a:picLocks noChangeAspect="1"/>
          </p:cNvPicPr>
          <p:nvPr/>
        </p:nvPicPr>
        <p:blipFill>
          <a:blip r:embed="rId3"/>
          <a:srcRect l="9812" b="1"/>
          <a:stretch>
            <a:fillRect/>
          </a:stretch>
        </p:blipFill>
        <p:spPr>
          <a:xfrm>
            <a:off x="0" y="-1"/>
            <a:ext cx="12192000" cy="6858002"/>
          </a:xfrm>
          <a:prstGeom prst="rect">
            <a:avLst/>
          </a:prstGeom>
          <a:ln w="12700">
            <a:miter lim="400000"/>
          </a:ln>
        </p:spPr>
      </p:pic>
      <p:pic>
        <p:nvPicPr>
          <p:cNvPr id="375" name="Picture 2" descr="Picture 2"/>
          <p:cNvPicPr>
            <a:picLocks noChangeAspect="1"/>
          </p:cNvPicPr>
          <p:nvPr/>
        </p:nvPicPr>
        <p:blipFill>
          <a:blip r:embed="rId3"/>
          <a:srcRect l="9812" b="1"/>
          <a:stretch>
            <a:fillRect/>
          </a:stretch>
        </p:blipFill>
        <p:spPr>
          <a:xfrm>
            <a:off x="0" y="339212"/>
            <a:ext cx="12192000" cy="6858002"/>
          </a:xfrm>
          <a:prstGeom prst="rect">
            <a:avLst/>
          </a:prstGeom>
          <a:ln w="12700">
            <a:miter lim="400000"/>
          </a:ln>
        </p:spPr>
      </p:pic>
      <p:sp>
        <p:nvSpPr>
          <p:cNvPr id="376" name="TextBox 10"/>
          <p:cNvSpPr txBox="1"/>
          <p:nvPr/>
        </p:nvSpPr>
        <p:spPr>
          <a:xfrm>
            <a:off x="85536" y="174192"/>
            <a:ext cx="12020928" cy="5044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5400">
                <a:solidFill>
                  <a:srgbClr val="FFFFFF"/>
                </a:solidFill>
                <a:latin typeface="Book Antiqua"/>
                <a:ea typeface="Book Antiqua"/>
                <a:cs typeface="Book Antiqua"/>
                <a:sym typeface="Book Antiqua"/>
              </a:defRPr>
            </a:pPr>
            <a:br/>
            <a:r>
              <a:t>De pronto se le unió al ángel una multitud del ejército celestial, que alababa a Dios, diciendo: “Gloria a Dios en el cielo, y en la tierra paz a los hombres de buena voluntad!” </a:t>
            </a:r>
          </a:p>
        </p:txBody>
      </p:sp>
      <p:sp>
        <p:nvSpPr>
          <p:cNvPr id="377" name="TextBox 7"/>
          <p:cNvSpPr txBox="1"/>
          <p:nvPr/>
        </p:nvSpPr>
        <p:spPr>
          <a:xfrm>
            <a:off x="45720" y="232125"/>
            <a:ext cx="3590874" cy="586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200">
                <a:solidFill>
                  <a:srgbClr val="FFFFFF"/>
                </a:solidFill>
                <a:latin typeface="Book Antiqua"/>
                <a:ea typeface="Book Antiqua"/>
                <a:cs typeface="Book Antiqua"/>
                <a:sym typeface="Book Antiqua"/>
              </a:defRPr>
            </a:lvl1pPr>
          </a:lstStyle>
          <a:p>
            <a:r>
              <a:t>Gospel Reading</a:t>
            </a:r>
          </a:p>
        </p:txBody>
      </p:sp>
      <p:sp>
        <p:nvSpPr>
          <p:cNvPr id="378" name="Text"/>
          <p:cNvSpPr txBox="1"/>
          <p:nvPr/>
        </p:nvSpPr>
        <p:spPr>
          <a:xfrm>
            <a:off x="5982122" y="3391467"/>
            <a:ext cx="481756" cy="333089"/>
          </a:xfrm>
          <a:prstGeom prst="rect">
            <a:avLst/>
          </a:prstGeom>
          <a:ln w="12700">
            <a:miter lim="400000"/>
          </a:ln>
        </p:spPr>
        <p:txBody>
          <a:bodyPr wrap="none" lIns="45719" rIns="45719">
            <a:spAutoFit/>
          </a:bodyPr>
          <a:lstStyle/>
          <a:p>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79634" y="716565"/>
            <a:ext cx="11491784" cy="5909310"/>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In those days a decree </a:t>
            </a:r>
          </a:p>
          <a:p>
            <a:pPr algn="ctr" fontAlgn="base"/>
            <a:r>
              <a:rPr lang="en-US" sz="5400" b="0" i="0" dirty="0">
                <a:solidFill>
                  <a:schemeClr val="bg1"/>
                </a:solidFill>
                <a:effectLst/>
                <a:latin typeface="Book Antiqua" panose="02040602050305030304" pitchFamily="18" charset="0"/>
              </a:rPr>
              <a:t>went out from Caesar </a:t>
            </a:r>
          </a:p>
          <a:p>
            <a:pPr algn="ctr" fontAlgn="base"/>
            <a:r>
              <a:rPr lang="en-US" sz="5400" b="0" i="0" dirty="0" err="1">
                <a:solidFill>
                  <a:schemeClr val="bg1"/>
                </a:solidFill>
                <a:effectLst/>
                <a:latin typeface="Book Antiqua" panose="02040602050305030304" pitchFamily="18" charset="0"/>
              </a:rPr>
              <a:t>Augustusthat</a:t>
            </a:r>
            <a:r>
              <a:rPr lang="en-US" sz="5400" b="0" i="0" dirty="0">
                <a:solidFill>
                  <a:schemeClr val="bg1"/>
                </a:solidFill>
                <a:effectLst/>
                <a:latin typeface="Book Antiqua" panose="02040602050305030304" pitchFamily="18" charset="0"/>
              </a:rPr>
              <a:t> the whole </a:t>
            </a:r>
          </a:p>
          <a:p>
            <a:pPr algn="ctr" fontAlgn="base"/>
            <a:r>
              <a:rPr lang="en-US" sz="5400" b="0" i="0" dirty="0">
                <a:solidFill>
                  <a:schemeClr val="bg1"/>
                </a:solidFill>
                <a:effectLst/>
                <a:latin typeface="Book Antiqua" panose="02040602050305030304" pitchFamily="18" charset="0"/>
              </a:rPr>
              <a:t>world should be enrolled.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This was the first enrollment,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when Quirinius was governor </a:t>
            </a:r>
          </a:p>
          <a:p>
            <a:pPr algn="ctr" fontAlgn="base"/>
            <a:r>
              <a:rPr lang="en-US" sz="5400" b="0" i="0" dirty="0">
                <a:solidFill>
                  <a:schemeClr val="bg1"/>
                </a:solidFill>
                <a:effectLst/>
                <a:latin typeface="Book Antiqua" panose="02040602050305030304" pitchFamily="18" charset="0"/>
              </a:rPr>
              <a:t>of Syria.</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16133826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79634" y="1576267"/>
            <a:ext cx="11269362" cy="5078313"/>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So all went to be enrolled, </a:t>
            </a:r>
          </a:p>
          <a:p>
            <a:pPr algn="ctr" fontAlgn="base"/>
            <a:r>
              <a:rPr lang="en-US" sz="5400" b="0" i="0" dirty="0">
                <a:solidFill>
                  <a:schemeClr val="bg1"/>
                </a:solidFill>
                <a:effectLst/>
                <a:latin typeface="Book Antiqua" panose="02040602050305030304" pitchFamily="18" charset="0"/>
              </a:rPr>
              <a:t>each to his own town.</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Joseph too went up from Galilee from the town of Nazareth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to Judea, to the city of David that is </a:t>
            </a:r>
            <a:r>
              <a:rPr lang="en-US" sz="5400" b="0" i="0" dirty="0">
                <a:solidFill>
                  <a:srgbClr val="363936"/>
                </a:solidFill>
                <a:effectLst/>
                <a:latin typeface="Roboto" panose="02000000000000000000" pitchFamily="2" charset="0"/>
              </a:rPr>
              <a:t>called Bethlehem, </a:t>
            </a:r>
            <a:endParaRPr lang="en-US" sz="5400" b="0" i="0" dirty="0">
              <a:solidFill>
                <a:schemeClr val="bg1"/>
              </a:solidFill>
              <a:effectLst/>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39966738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79634" y="1720840"/>
            <a:ext cx="11269362" cy="3416320"/>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because He was of the </a:t>
            </a:r>
          </a:p>
          <a:p>
            <a:pPr algn="ctr" fontAlgn="base"/>
            <a:r>
              <a:rPr lang="en-US" sz="5400" b="0" i="0" dirty="0">
                <a:solidFill>
                  <a:schemeClr val="bg1"/>
                </a:solidFill>
                <a:effectLst/>
                <a:latin typeface="Book Antiqua" panose="02040602050305030304" pitchFamily="18" charset="0"/>
              </a:rPr>
              <a:t>house and family of David,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to be enrolled with Mary, His betrothed, who was with child.</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34039189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79634" y="1371288"/>
            <a:ext cx="11269362" cy="5078313"/>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While they were there,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time came for her </a:t>
            </a:r>
          </a:p>
          <a:p>
            <a:pPr algn="ctr" fontAlgn="base"/>
            <a:r>
              <a:rPr lang="en-US" sz="5400" b="0" i="0" dirty="0">
                <a:solidFill>
                  <a:schemeClr val="bg1"/>
                </a:solidFill>
                <a:effectLst/>
                <a:latin typeface="Book Antiqua" panose="02040602050305030304" pitchFamily="18" charset="0"/>
              </a:rPr>
              <a:t>to have her child,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she gave birth to </a:t>
            </a:r>
          </a:p>
          <a:p>
            <a:pPr algn="ctr" fontAlgn="base"/>
            <a:r>
              <a:rPr lang="en-US" sz="5400" b="0" i="0" dirty="0">
                <a:solidFill>
                  <a:schemeClr val="bg1"/>
                </a:solidFill>
                <a:effectLst/>
                <a:latin typeface="Book Antiqua" panose="02040602050305030304" pitchFamily="18" charset="0"/>
              </a:rPr>
              <a:t>her firstborn son.</a:t>
            </a:r>
            <a:br>
              <a:rPr lang="en-US" sz="5400" dirty="0">
                <a:solidFill>
                  <a:schemeClr val="bg1"/>
                </a:solidFill>
                <a:latin typeface="Book Antiqua" panose="02040602050305030304" pitchFamily="18" charset="0"/>
              </a:rPr>
            </a:br>
            <a:endParaRPr lang="en-US" sz="5400" b="0" i="0" dirty="0">
              <a:solidFill>
                <a:schemeClr val="bg1"/>
              </a:solidFill>
              <a:effectLst/>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12111453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233917" y="1837995"/>
            <a:ext cx="11269362" cy="4247317"/>
          </a:xfrm>
          <a:prstGeom prst="rect">
            <a:avLst/>
          </a:prstGeom>
          <a:noFill/>
        </p:spPr>
        <p:txBody>
          <a:bodyPr wrap="square">
            <a:spAutoFit/>
          </a:bodyPr>
          <a:lstStyle/>
          <a:p>
            <a:pPr algn="ctr" fontAlgn="base"/>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She wrapped Him in swaddling clothes and laid Him in a manger,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because there was no room for </a:t>
            </a:r>
          </a:p>
          <a:p>
            <a:pPr algn="ctr" fontAlgn="base"/>
            <a:r>
              <a:rPr lang="en-US" sz="5400" b="0" i="0" dirty="0">
                <a:solidFill>
                  <a:schemeClr val="bg1"/>
                </a:solidFill>
                <a:effectLst/>
                <a:latin typeface="Book Antiqua" panose="02040602050305030304" pitchFamily="18" charset="0"/>
              </a:rPr>
              <a:t>them in the Inn.</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32283975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79634" y="1558290"/>
            <a:ext cx="11269362" cy="5078313"/>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Now there were </a:t>
            </a:r>
          </a:p>
          <a:p>
            <a:pPr algn="ctr" fontAlgn="base"/>
            <a:r>
              <a:rPr lang="en-US" sz="5400" b="0" i="0" dirty="0">
                <a:solidFill>
                  <a:schemeClr val="bg1"/>
                </a:solidFill>
                <a:effectLst/>
                <a:latin typeface="Book Antiqua" panose="02040602050305030304" pitchFamily="18" charset="0"/>
              </a:rPr>
              <a:t>shepherds in that region </a:t>
            </a:r>
          </a:p>
          <a:p>
            <a:pPr algn="ctr" fontAlgn="base"/>
            <a:r>
              <a:rPr lang="en-US" sz="5400" b="0" i="0" dirty="0">
                <a:solidFill>
                  <a:schemeClr val="bg1"/>
                </a:solidFill>
                <a:effectLst/>
                <a:latin typeface="Book Antiqua" panose="02040602050305030304" pitchFamily="18" charset="0"/>
              </a:rPr>
              <a:t>living in the fields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keeping the night watch </a:t>
            </a:r>
          </a:p>
          <a:p>
            <a:pPr algn="ctr" fontAlgn="base"/>
            <a:r>
              <a:rPr lang="en-US" sz="5400" b="0" i="0" dirty="0">
                <a:solidFill>
                  <a:schemeClr val="bg1"/>
                </a:solidFill>
                <a:effectLst/>
                <a:latin typeface="Book Antiqua" panose="02040602050305030304" pitchFamily="18" charset="0"/>
              </a:rPr>
              <a:t>over their flock.</a:t>
            </a:r>
            <a:br>
              <a:rPr lang="en-US" sz="5400" dirty="0">
                <a:solidFill>
                  <a:schemeClr val="bg1"/>
                </a:solidFill>
                <a:latin typeface="Book Antiqua" panose="02040602050305030304" pitchFamily="18" charset="0"/>
              </a:rPr>
            </a:br>
            <a:endParaRPr lang="en-US" sz="5400" b="0" i="0" dirty="0">
              <a:solidFill>
                <a:schemeClr val="bg1"/>
              </a:solidFill>
              <a:effectLst/>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32168274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740663"/>
            <a:ext cx="12112366" cy="5078313"/>
          </a:xfrm>
          <a:prstGeom prst="rect">
            <a:avLst/>
          </a:prstGeom>
          <a:noFill/>
        </p:spPr>
        <p:txBody>
          <a:bodyPr wrap="square">
            <a:spAutoFit/>
          </a:bodyPr>
          <a:lstStyle/>
          <a:p>
            <a:pPr algn="ctr" fontAlgn="base"/>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angel of the Lord</a:t>
            </a:r>
          </a:p>
          <a:p>
            <a:pPr algn="ctr" fontAlgn="base"/>
            <a:r>
              <a:rPr lang="en-US" sz="5400" b="0" i="0" dirty="0">
                <a:solidFill>
                  <a:schemeClr val="bg1"/>
                </a:solidFill>
                <a:effectLst/>
                <a:latin typeface="Book Antiqua" panose="02040602050305030304" pitchFamily="18" charset="0"/>
              </a:rPr>
              <a:t> appeared to them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the glory of the Lord shone around them, and they </a:t>
            </a:r>
          </a:p>
          <a:p>
            <a:pPr algn="ctr" fontAlgn="base"/>
            <a:r>
              <a:rPr lang="en-US" sz="5400" b="0" i="0" dirty="0">
                <a:solidFill>
                  <a:schemeClr val="bg1"/>
                </a:solidFill>
                <a:effectLst/>
                <a:latin typeface="Book Antiqua" panose="02040602050305030304" pitchFamily="18" charset="0"/>
              </a:rPr>
              <a:t>were struck with great fear.</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11197783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461319" y="1558290"/>
            <a:ext cx="11269362" cy="4247317"/>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The angel said to them,</a:t>
            </a:r>
            <a:br>
              <a:rPr lang="en-US" sz="5400" dirty="0">
                <a:solidFill>
                  <a:schemeClr val="bg1"/>
                </a:solidFill>
                <a:latin typeface="Book Antiqua" panose="02040602050305030304" pitchFamily="18" charset="0"/>
              </a:rPr>
            </a:br>
            <a:r>
              <a:rPr lang="en-US" sz="5400" b="0" i="1" dirty="0">
                <a:solidFill>
                  <a:schemeClr val="bg1"/>
                </a:solidFill>
                <a:effectLst/>
                <a:latin typeface="Book Antiqua" panose="02040602050305030304" pitchFamily="18" charset="0"/>
              </a:rPr>
              <a:t>“Do not be afraid;</a:t>
            </a:r>
            <a:br>
              <a:rPr lang="en-US" sz="5400" i="1" dirty="0">
                <a:solidFill>
                  <a:schemeClr val="bg1"/>
                </a:solidFill>
                <a:latin typeface="Book Antiqua" panose="02040602050305030304" pitchFamily="18" charset="0"/>
              </a:rPr>
            </a:br>
            <a:r>
              <a:rPr lang="en-US" sz="5400" b="0" i="1" dirty="0">
                <a:solidFill>
                  <a:schemeClr val="bg1"/>
                </a:solidFill>
                <a:effectLst/>
                <a:latin typeface="Book Antiqua" panose="02040602050305030304" pitchFamily="18" charset="0"/>
              </a:rPr>
              <a:t>for behold, I proclaim to you </a:t>
            </a:r>
          </a:p>
          <a:p>
            <a:pPr algn="ctr" fontAlgn="base"/>
            <a:r>
              <a:rPr lang="en-US" sz="5400" b="0" i="1" dirty="0">
                <a:solidFill>
                  <a:schemeClr val="bg1"/>
                </a:solidFill>
                <a:effectLst/>
                <a:latin typeface="Book Antiqua" panose="02040602050305030304" pitchFamily="18" charset="0"/>
              </a:rPr>
              <a:t>good news of great joy </a:t>
            </a:r>
            <a:br>
              <a:rPr lang="en-US" sz="5400" i="1" dirty="0">
                <a:solidFill>
                  <a:schemeClr val="bg1"/>
                </a:solidFill>
                <a:latin typeface="Book Antiqua" panose="02040602050305030304" pitchFamily="18" charset="0"/>
              </a:rPr>
            </a:br>
            <a:r>
              <a:rPr lang="en-US" sz="5400" b="0" i="1" dirty="0">
                <a:solidFill>
                  <a:schemeClr val="bg1"/>
                </a:solidFill>
                <a:effectLst/>
                <a:latin typeface="Book Antiqua" panose="02040602050305030304" pitchFamily="18" charset="0"/>
              </a:rPr>
              <a:t>that will be for all the people.</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9101937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1324713"/>
            <a:ext cx="12112365" cy="4247317"/>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For today in the city </a:t>
            </a:r>
          </a:p>
          <a:p>
            <a:pPr algn="ctr" fontAlgn="base"/>
            <a:r>
              <a:rPr lang="en-US" sz="5400" b="0" i="0" dirty="0">
                <a:solidFill>
                  <a:schemeClr val="bg1"/>
                </a:solidFill>
                <a:effectLst/>
                <a:latin typeface="Book Antiqua" panose="02040602050305030304" pitchFamily="18" charset="0"/>
              </a:rPr>
              <a:t>of David a </a:t>
            </a:r>
            <a:r>
              <a:rPr lang="en-US" sz="5400" dirty="0">
                <a:solidFill>
                  <a:schemeClr val="bg1"/>
                </a:solidFill>
                <a:latin typeface="Book Antiqua" panose="02040602050305030304" pitchFamily="18" charset="0"/>
              </a:rPr>
              <a:t>S</a:t>
            </a:r>
            <a:r>
              <a:rPr lang="en-US" sz="5400" b="0" i="0" dirty="0">
                <a:solidFill>
                  <a:schemeClr val="bg1"/>
                </a:solidFill>
                <a:effectLst/>
                <a:latin typeface="Book Antiqua" panose="02040602050305030304" pitchFamily="18" charset="0"/>
              </a:rPr>
              <a:t>avior has </a:t>
            </a:r>
          </a:p>
          <a:p>
            <a:pPr algn="ctr" fontAlgn="base"/>
            <a:r>
              <a:rPr lang="en-US" sz="5400" b="0" i="0" dirty="0">
                <a:solidFill>
                  <a:schemeClr val="bg1"/>
                </a:solidFill>
                <a:effectLst/>
                <a:latin typeface="Book Antiqua" panose="02040602050305030304" pitchFamily="18" charset="0"/>
              </a:rPr>
              <a:t>been  born for you who </a:t>
            </a:r>
          </a:p>
          <a:p>
            <a:pPr algn="ctr" fontAlgn="base"/>
            <a:r>
              <a:rPr lang="en-US" sz="5400" b="0" i="0" dirty="0">
                <a:solidFill>
                  <a:schemeClr val="bg1"/>
                </a:solidFill>
                <a:effectLst/>
                <a:latin typeface="Book Antiqua" panose="02040602050305030304" pitchFamily="18" charset="0"/>
              </a:rPr>
              <a:t>is Christ and Lord.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this will be a sign for you: </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41777801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159268" y="609477"/>
            <a:ext cx="12032732" cy="5909310"/>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you will find an </a:t>
            </a:r>
          </a:p>
          <a:p>
            <a:pPr algn="ctr" fontAlgn="base"/>
            <a:r>
              <a:rPr lang="en-US" sz="5400" b="0" i="0" dirty="0">
                <a:solidFill>
                  <a:schemeClr val="bg1"/>
                </a:solidFill>
                <a:effectLst/>
                <a:latin typeface="Book Antiqua" panose="02040602050305030304" pitchFamily="18" charset="0"/>
              </a:rPr>
              <a:t>infant wrapped in </a:t>
            </a:r>
          </a:p>
          <a:p>
            <a:pPr algn="ctr" fontAlgn="base"/>
            <a:r>
              <a:rPr lang="en-US" sz="5400" b="0" i="0" dirty="0">
                <a:solidFill>
                  <a:schemeClr val="bg1"/>
                </a:solidFill>
                <a:effectLst/>
                <a:latin typeface="Book Antiqua" panose="02040602050305030304" pitchFamily="18" charset="0"/>
              </a:rPr>
              <a:t>swaddling clothes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lying in a manger.”</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suddenly there was a multitude of the heavenly host with the angel,</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praising God and saying:</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570983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409289" y="2236402"/>
            <a:ext cx="10423609" cy="2585323"/>
          </a:xfrm>
          <a:prstGeom prst="rect">
            <a:avLst/>
          </a:prstGeom>
          <a:noFill/>
        </p:spPr>
        <p:txBody>
          <a:bodyPr wrap="square">
            <a:spAutoFit/>
          </a:bodyPr>
          <a:lstStyle/>
          <a:p>
            <a:pPr algn="ctr" fontAlgn="base"/>
            <a:r>
              <a:rPr lang="en-US" sz="5400" b="0" i="1" dirty="0">
                <a:solidFill>
                  <a:schemeClr val="bg1"/>
                </a:solidFill>
                <a:effectLst/>
                <a:latin typeface="Book Antiqua" panose="02040602050305030304" pitchFamily="18" charset="0"/>
              </a:rPr>
              <a:t>“Glory to God in the highest</a:t>
            </a:r>
            <a:br>
              <a:rPr lang="en-US" sz="5400" i="1" dirty="0">
                <a:solidFill>
                  <a:schemeClr val="bg1"/>
                </a:solidFill>
                <a:latin typeface="Book Antiqua" panose="02040602050305030304" pitchFamily="18" charset="0"/>
              </a:rPr>
            </a:br>
            <a:r>
              <a:rPr lang="en-US" sz="5400" b="0" i="1" dirty="0">
                <a:solidFill>
                  <a:schemeClr val="bg1"/>
                </a:solidFill>
                <a:effectLst/>
                <a:latin typeface="Book Antiqua" panose="02040602050305030304" pitchFamily="18" charset="0"/>
              </a:rPr>
              <a:t>        and on earth peace to those </a:t>
            </a:r>
          </a:p>
          <a:p>
            <a:pPr algn="ctr" fontAlgn="base"/>
            <a:r>
              <a:rPr lang="en-US" sz="5400" b="0" i="1" dirty="0">
                <a:solidFill>
                  <a:schemeClr val="bg1"/>
                </a:solidFill>
                <a:effectLst/>
                <a:latin typeface="Book Antiqua" panose="02040602050305030304" pitchFamily="18" charset="0"/>
              </a:rPr>
              <a:t>on whom His favor rests.”</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9883053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869479D2-C3D6-622C-4A34-7908D16A1DD4}"/>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t="1575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360E031-95C0-7B36-20AC-B9B2E5F4D740}"/>
              </a:ext>
            </a:extLst>
          </p:cNvPr>
          <p:cNvSpPr txBox="1"/>
          <p:nvPr/>
        </p:nvSpPr>
        <p:spPr>
          <a:xfrm>
            <a:off x="889959" y="381000"/>
            <a:ext cx="4666470" cy="2076333"/>
          </a:xfrm>
          <a:prstGeom prst="rect">
            <a:avLst/>
          </a:prstGeom>
        </p:spPr>
        <p:txBody>
          <a:bodyPr vert="horz" lIns="91440" tIns="45720" rIns="91440" bIns="45720" rtlCol="0" anchor="t">
            <a:noAutofit/>
          </a:bodyPr>
          <a:lstStyle/>
          <a:p>
            <a:pPr>
              <a:lnSpc>
                <a:spcPct val="90000"/>
              </a:lnSpc>
              <a:spcBef>
                <a:spcPct val="0"/>
              </a:spcBef>
              <a:spcAft>
                <a:spcPts val="600"/>
              </a:spcAft>
            </a:pPr>
            <a:r>
              <a:rPr lang="en-US" sz="6000" b="1" u="sng" kern="1200" dirty="0">
                <a:solidFill>
                  <a:schemeClr val="bg1"/>
                </a:solidFill>
                <a:latin typeface="Book Antiqua" panose="02040602050305030304" pitchFamily="18" charset="0"/>
                <a:ea typeface="+mj-ea"/>
                <a:cs typeface="+mj-cs"/>
              </a:rPr>
              <a:t>The Gospel of the Lord </a:t>
            </a:r>
            <a:r>
              <a:rPr lang="en-US" sz="6000" b="1" kern="1200" dirty="0">
                <a:solidFill>
                  <a:schemeClr val="bg1"/>
                </a:solidFill>
                <a:latin typeface="Book Antiqua" panose="02040602050305030304" pitchFamily="18" charset="0"/>
                <a:ea typeface="+mj-ea"/>
                <a:cs typeface="+mj-cs"/>
              </a:rPr>
              <a:t>            </a:t>
            </a:r>
            <a:r>
              <a:rPr lang="en-US" sz="6000" b="1" u="sng" kern="1200" dirty="0">
                <a:solidFill>
                  <a:schemeClr val="bg1"/>
                </a:solidFill>
                <a:latin typeface="Book Antiqua" panose="02040602050305030304" pitchFamily="18" charset="0"/>
                <a:ea typeface="+mj-ea"/>
                <a:cs typeface="+mj-cs"/>
              </a:rPr>
              <a:t> </a:t>
            </a:r>
          </a:p>
          <a:p>
            <a:pPr>
              <a:lnSpc>
                <a:spcPct val="90000"/>
              </a:lnSpc>
              <a:spcBef>
                <a:spcPct val="0"/>
              </a:spcBef>
              <a:spcAft>
                <a:spcPts val="600"/>
              </a:spcAft>
            </a:pPr>
            <a:endParaRPr lang="en-US" sz="6000" b="1" i="0" u="sng" strike="noStrike" kern="1200" dirty="0">
              <a:solidFill>
                <a:schemeClr val="bg1"/>
              </a:solidFill>
              <a:effectLst/>
              <a:latin typeface="Book Antiqua" panose="02040602050305030304" pitchFamily="18" charset="0"/>
              <a:ea typeface="+mj-ea"/>
              <a:cs typeface="+mj-cs"/>
              <a:hlinkClick r:id="" action="ppaction://noaction">
                <a:extLst>
                  <a:ext uri="{A12FA001-AC4F-418D-AE19-62706E023703}">
                    <ahyp:hlinkClr xmlns:ahyp="http://schemas.microsoft.com/office/drawing/2018/hyperlinkcolor" val="tx"/>
                  </a:ext>
                </a:extLst>
              </a:hlinkClick>
            </a:endParaRPr>
          </a:p>
          <a:p>
            <a:pPr>
              <a:lnSpc>
                <a:spcPct val="90000"/>
              </a:lnSpc>
              <a:spcBef>
                <a:spcPct val="0"/>
              </a:spcBef>
              <a:spcAft>
                <a:spcPts val="600"/>
              </a:spcAft>
            </a:pPr>
            <a:endParaRPr lang="en-US" sz="6000" b="1" i="0" u="sng" strike="noStrike" kern="1200" dirty="0">
              <a:solidFill>
                <a:schemeClr val="bg1"/>
              </a:solidFill>
              <a:effectLst/>
              <a:latin typeface="Book Antiqua" panose="02040602050305030304" pitchFamily="18" charset="0"/>
              <a:ea typeface="+mj-ea"/>
              <a:cs typeface="+mj-cs"/>
              <a:hlinkClick r:id="" action="ppaction://noaction">
                <a:extLst>
                  <a:ext uri="{A12FA001-AC4F-418D-AE19-62706E023703}">
                    <ahyp:hlinkClr xmlns:ahyp="http://schemas.microsoft.com/office/drawing/2018/hyperlinkcolor" val="tx"/>
                  </a:ext>
                </a:extLst>
              </a:hlinkClick>
            </a:endParaRPr>
          </a:p>
          <a:p>
            <a:pPr>
              <a:lnSpc>
                <a:spcPct val="90000"/>
              </a:lnSpc>
              <a:spcBef>
                <a:spcPct val="0"/>
              </a:spcBef>
              <a:spcAft>
                <a:spcPts val="600"/>
              </a:spcAft>
            </a:pPr>
            <a:r>
              <a:rPr lang="en-US" sz="6000" b="1" i="0" u="sng" strike="noStrike" kern="1200" dirty="0">
                <a:solidFill>
                  <a:schemeClr val="bg1"/>
                </a:solidFill>
                <a:effectLst/>
                <a:latin typeface="Book Antiqua" panose="02040602050305030304" pitchFamily="18" charset="0"/>
                <a:ea typeface="+mj-ea"/>
                <a:cs typeface="+mj-cs"/>
              </a:rPr>
              <a:t>Praise to You, Lord Jesus </a:t>
            </a:r>
            <a:r>
              <a:rPr lang="en-US" sz="6000" b="1" i="0" u="sng" strike="noStrike" kern="1200" dirty="0" err="1">
                <a:solidFill>
                  <a:schemeClr val="bg1"/>
                </a:solidFill>
                <a:effectLst/>
                <a:latin typeface="Book Antiqua" panose="02040602050305030304" pitchFamily="18" charset="0"/>
                <a:ea typeface="+mj-ea"/>
                <a:cs typeface="+mj-cs"/>
              </a:rPr>
              <a:t>christ</a:t>
            </a:r>
            <a:endParaRPr lang="en-US" sz="6000" b="1" i="1" u="sng" kern="1200" dirty="0">
              <a:solidFill>
                <a:schemeClr val="bg1"/>
              </a:solidFill>
              <a:latin typeface="Book Antiqua" panose="02040602050305030304" pitchFamily="18" charset="0"/>
              <a:ea typeface="+mj-ea"/>
              <a:cs typeface="+mj-cs"/>
            </a:endParaRPr>
          </a:p>
        </p:txBody>
      </p:sp>
      <p:pic>
        <p:nvPicPr>
          <p:cNvPr id="2" name="Picture 2" descr="A person holding a baby&#10;&#10;Description automatically generated with low confidence">
            <a:extLst>
              <a:ext uri="{FF2B5EF4-FFF2-40B4-BE49-F238E27FC236}">
                <a16:creationId xmlns:a16="http://schemas.microsoft.com/office/drawing/2014/main" id="{68995B97-2739-ABE0-F565-0D731B2E2E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83" r="11944" b="2"/>
          <a:stretch/>
        </p:blipFill>
        <p:spPr bwMode="auto">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8954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A group of people on a rock&#10;&#10;Description automatically generated">
            <a:extLst>
              <a:ext uri="{FF2B5EF4-FFF2-40B4-BE49-F238E27FC236}">
                <a16:creationId xmlns:a16="http://schemas.microsoft.com/office/drawing/2014/main" id="{F71FAF4B-7BF5-4953-80F1-0980D68D12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606" b="1840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9862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ilhouette of trees">
            <a:extLst>
              <a:ext uri="{FF2B5EF4-FFF2-40B4-BE49-F238E27FC236}">
                <a16:creationId xmlns:a16="http://schemas.microsoft.com/office/drawing/2014/main" id="{F0B6AB89-051B-EF61-3F79-F43F097954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343693"/>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622884" y="891270"/>
            <a:ext cx="7461883" cy="6423468"/>
          </a:xfrm>
        </p:spPr>
        <p:txBody>
          <a:bodyPr>
            <a:noAutofit/>
          </a:bodyPr>
          <a:lstStyle/>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I believe in one God, the Father almighty, maker of heaven and earth, of all  things visible and invisible.</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14338" name="Picture 2" descr="Understanding the Trinity: Part One — Immanuel Church">
            <a:extLst>
              <a:ext uri="{FF2B5EF4-FFF2-40B4-BE49-F238E27FC236}">
                <a16:creationId xmlns:a16="http://schemas.microsoft.com/office/drawing/2014/main" id="{4FE2D629-033E-4122-80AF-1B2A612CFC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9313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83E6BD55-14B0-3E43-2DC8-5A69C59FB1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343693"/>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4179982" y="574029"/>
            <a:ext cx="6531429" cy="6423468"/>
          </a:xfrm>
        </p:spPr>
        <p:txBody>
          <a:bodyPr>
            <a:noAutofit/>
          </a:bodyPr>
          <a:lstStyle/>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I believe in one Lord Jesus Christ, the Only Begotten</a:t>
            </a:r>
          </a:p>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Son of God, born of the Father before </a:t>
            </a:r>
          </a:p>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all ages.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B95603E3-B9FF-52F8-798F-DC578FB6D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6050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5BFFD94A-4F3D-E71A-140D-B1123734AD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343693"/>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713582" y="171770"/>
            <a:ext cx="7846903" cy="6423468"/>
          </a:xfrm>
        </p:spPr>
        <p:txBody>
          <a:bodyPr>
            <a:noAutofit/>
          </a:bodyPr>
          <a:lstStyle/>
          <a:p>
            <a:pPr marL="0" indent="0" algn="ctr">
              <a:lnSpc>
                <a:spcPct val="100000"/>
              </a:lnSpc>
              <a:buNone/>
            </a:pPr>
            <a:r>
              <a:rPr lang="en-US" sz="6000" dirty="0">
                <a:latin typeface="Times New Roman" panose="02020603050405020304" pitchFamily="18" charset="0"/>
                <a:cs typeface="Times New Roman" panose="02020603050405020304" pitchFamily="18" charset="0"/>
              </a:rPr>
              <a:t> </a:t>
            </a:r>
            <a:r>
              <a:rPr lang="en-US" sz="6000" dirty="0">
                <a:solidFill>
                  <a:schemeClr val="bg1"/>
                </a:solidFill>
                <a:latin typeface="Times New Roman" panose="02020603050405020304" pitchFamily="18" charset="0"/>
                <a:cs typeface="Times New Roman" panose="02020603050405020304" pitchFamily="18" charset="0"/>
              </a:rPr>
              <a:t>God from God, Light from Light, true God from true God, begotten, not made, consubstantial with the Father; through Him all things </a:t>
            </a:r>
          </a:p>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were made.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F524FAB8-F4C8-BD4A-021C-B2911CFAB5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5056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9CD8310A-0F5A-8EF2-0131-D2158BABB3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343693"/>
            <a:ext cx="3102015" cy="547577"/>
          </a:xfrm>
        </p:spPr>
        <p:txBody>
          <a:bodyPr>
            <a:noAutofit/>
          </a:bodyPr>
          <a:lstStyle/>
          <a:p>
            <a:r>
              <a:rPr lang="en-US" sz="3600" b="0"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249660" y="44394"/>
            <a:ext cx="8810560" cy="6423468"/>
          </a:xfrm>
        </p:spPr>
        <p:txBody>
          <a:bodyPr>
            <a:noAutofit/>
          </a:bodyPr>
          <a:lstStyle/>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For us men and for our salvation He came down from heaven, </a:t>
            </a:r>
          </a:p>
          <a:p>
            <a:pPr marL="0" indent="0" algn="ctr">
              <a:lnSpc>
                <a:spcPct val="100000"/>
              </a:lnSpc>
              <a:buNone/>
            </a:pPr>
            <a:r>
              <a:rPr lang="en-US" sz="6000" i="1" dirty="0">
                <a:solidFill>
                  <a:schemeClr val="bg1"/>
                </a:solidFill>
                <a:latin typeface="Times New Roman" panose="02020603050405020304" pitchFamily="18" charset="0"/>
                <a:cs typeface="Times New Roman" panose="02020603050405020304" pitchFamily="18" charset="0"/>
              </a:rPr>
              <a:t>PLEASE BOW</a:t>
            </a:r>
          </a:p>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and by the Holy Spirit was incarnate of the Virgin Mary, and became man.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86CF4AC6-8145-3BAD-2C59-0F2A5619D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4915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AA7346C0-D1DB-C544-8ACB-A3896378AD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182928"/>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051545" y="0"/>
            <a:ext cx="9140455" cy="6423468"/>
          </a:xfrm>
        </p:spPr>
        <p:txBody>
          <a:bodyPr>
            <a:noAutofit/>
          </a:bodyPr>
          <a:lstStyle/>
          <a:p>
            <a:pPr marL="0" indent="0" algn="ctr">
              <a:lnSpc>
                <a:spcPct val="120000"/>
              </a:lnSpc>
              <a:buNone/>
            </a:pPr>
            <a:r>
              <a:rPr lang="en-US" sz="6000" dirty="0">
                <a:solidFill>
                  <a:schemeClr val="bg1"/>
                </a:solidFill>
                <a:latin typeface="Times New Roman" panose="02020603050405020304" pitchFamily="18" charset="0"/>
                <a:cs typeface="Times New Roman" panose="02020603050405020304" pitchFamily="18" charset="0"/>
              </a:rPr>
              <a:t>For our sake He was </a:t>
            </a:r>
          </a:p>
          <a:p>
            <a:pPr marL="0" indent="0" algn="ctr">
              <a:lnSpc>
                <a:spcPct val="120000"/>
              </a:lnSpc>
              <a:buNone/>
            </a:pPr>
            <a:r>
              <a:rPr lang="en-US" sz="6000" dirty="0">
                <a:solidFill>
                  <a:schemeClr val="bg1"/>
                </a:solidFill>
                <a:latin typeface="Times New Roman" panose="02020603050405020304" pitchFamily="18" charset="0"/>
                <a:cs typeface="Times New Roman" panose="02020603050405020304" pitchFamily="18" charset="0"/>
              </a:rPr>
              <a:t>crucified under Pontius Pilate, He </a:t>
            </a:r>
            <a:r>
              <a:rPr lang="en-US" sz="5700" dirty="0">
                <a:solidFill>
                  <a:schemeClr val="bg1"/>
                </a:solidFill>
                <a:latin typeface="Times New Roman" panose="02020603050405020304" pitchFamily="18" charset="0"/>
                <a:cs typeface="Times New Roman" panose="02020603050405020304" pitchFamily="18" charset="0"/>
              </a:rPr>
              <a:t>suffered death and was buried, </a:t>
            </a:r>
            <a:r>
              <a:rPr lang="en-US" sz="6000" dirty="0">
                <a:solidFill>
                  <a:schemeClr val="bg1"/>
                </a:solidFill>
                <a:latin typeface="Times New Roman" panose="02020603050405020304" pitchFamily="18" charset="0"/>
                <a:cs typeface="Times New Roman" panose="02020603050405020304" pitchFamily="18" charset="0"/>
              </a:rPr>
              <a:t>and rose again on the third day in accordance with the Scriptures.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A052D5F2-2BF2-3503-CF57-CE99D8B471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6180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9333C46A-ABDF-2C51-1F81-5DB6E8903F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182928"/>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2932263" y="44394"/>
            <a:ext cx="9088016" cy="6423468"/>
          </a:xfrm>
        </p:spPr>
        <p:txBody>
          <a:bodyPr>
            <a:noAutofit/>
          </a:bodyPr>
          <a:lstStyle/>
          <a:p>
            <a:pPr marL="0" indent="0" algn="ctr">
              <a:lnSpc>
                <a:spcPct val="120000"/>
              </a:lnSpc>
              <a:buNone/>
            </a:pPr>
            <a:r>
              <a:rPr lang="en-US" sz="6000" dirty="0">
                <a:solidFill>
                  <a:schemeClr val="bg1"/>
                </a:solidFill>
                <a:latin typeface="Times New Roman" panose="02020603050405020304" pitchFamily="18" charset="0"/>
                <a:cs typeface="Times New Roman" panose="02020603050405020304" pitchFamily="18" charset="0"/>
              </a:rPr>
              <a:t>He ascended into heaven and is seated at the right hand of the Father. He will come again in glory to judge the living and the dead and His kingdom will have no end.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3696C594-05BC-CC77-4850-DF0CC2C00D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210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DA5FA463-691E-192E-C47C-FD89D3304E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131780" y="182928"/>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2996059" y="44394"/>
            <a:ext cx="8844177" cy="6423468"/>
          </a:xfrm>
        </p:spPr>
        <p:txBody>
          <a:bodyPr>
            <a:noAutofit/>
          </a:bodyPr>
          <a:lstStyle/>
          <a:p>
            <a:pPr marL="0" indent="0" algn="ctr">
              <a:buNone/>
            </a:pPr>
            <a:r>
              <a:rPr lang="en-US" sz="6000" dirty="0">
                <a:solidFill>
                  <a:schemeClr val="bg1"/>
                </a:solidFill>
                <a:latin typeface="Times New Roman" panose="02020603050405020304" pitchFamily="18" charset="0"/>
                <a:cs typeface="Times New Roman" panose="02020603050405020304" pitchFamily="18" charset="0"/>
              </a:rPr>
              <a:t>I believe in the Holy Spirit, the Lord, the giver of life, who proceeds from the Father and the Son, who with the Father and the Son is adored and glorified, </a:t>
            </a:r>
          </a:p>
          <a:p>
            <a:pPr marL="0" indent="0" algn="ctr">
              <a:buNone/>
            </a:pPr>
            <a:r>
              <a:rPr lang="en-US" sz="6000" dirty="0">
                <a:solidFill>
                  <a:schemeClr val="bg1"/>
                </a:solidFill>
                <a:latin typeface="Times New Roman" panose="02020603050405020304" pitchFamily="18" charset="0"/>
                <a:cs typeface="Times New Roman" panose="02020603050405020304" pitchFamily="18" charset="0"/>
              </a:rPr>
              <a:t>who has spoken through </a:t>
            </a:r>
          </a:p>
          <a:p>
            <a:pPr marL="0" indent="0" algn="ctr">
              <a:buNone/>
            </a:pPr>
            <a:r>
              <a:rPr lang="en-US" sz="6000" dirty="0">
                <a:solidFill>
                  <a:schemeClr val="bg1"/>
                </a:solidFill>
                <a:latin typeface="Times New Roman" panose="02020603050405020304" pitchFamily="18" charset="0"/>
                <a:cs typeface="Times New Roman" panose="02020603050405020304" pitchFamily="18" charset="0"/>
              </a:rPr>
              <a:t>the prophets.</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0EBEA718-F6C2-66BB-470F-FDFB5279A5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8952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1AB5A856-B1C6-5F9D-105C-DF1F49A54D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131780" y="182928"/>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347823" y="217266"/>
            <a:ext cx="8844177" cy="6423468"/>
          </a:xfrm>
          <a:noFill/>
        </p:spPr>
        <p:txBody>
          <a:bodyPr>
            <a:noAutofit/>
          </a:bodyPr>
          <a:lstStyle/>
          <a:p>
            <a:pPr marL="0" indent="0" algn="ctr">
              <a:buNone/>
            </a:pPr>
            <a:r>
              <a:rPr lang="en-US" sz="6000" dirty="0">
                <a:solidFill>
                  <a:schemeClr val="bg1"/>
                </a:solidFill>
                <a:latin typeface="Times New Roman" panose="02020603050405020304" pitchFamily="18" charset="0"/>
                <a:cs typeface="Times New Roman" panose="02020603050405020304" pitchFamily="18" charset="0"/>
              </a:rPr>
              <a:t>I believe in one, holy catholic and apostolic </a:t>
            </a:r>
            <a:r>
              <a:rPr lang="en-US" sz="5700" dirty="0">
                <a:solidFill>
                  <a:schemeClr val="bg1"/>
                </a:solidFill>
                <a:latin typeface="Times New Roman" panose="02020603050405020304" pitchFamily="18" charset="0"/>
                <a:cs typeface="Times New Roman" panose="02020603050405020304" pitchFamily="18" charset="0"/>
              </a:rPr>
              <a:t>Church. I confess one Baptism </a:t>
            </a:r>
            <a:r>
              <a:rPr lang="en-US" sz="6000" dirty="0">
                <a:solidFill>
                  <a:schemeClr val="bg1"/>
                </a:solidFill>
                <a:latin typeface="Times New Roman" panose="02020603050405020304" pitchFamily="18" charset="0"/>
                <a:cs typeface="Times New Roman" panose="02020603050405020304" pitchFamily="18" charset="0"/>
              </a:rPr>
              <a:t>for the forgiveness of sins and I look forward to the resurrection of the dead and the life of the world to come. </a:t>
            </a:r>
            <a:r>
              <a:rPr lang="en-US" sz="6000" i="1" dirty="0">
                <a:solidFill>
                  <a:schemeClr val="bg1"/>
                </a:solidFill>
                <a:latin typeface="Times New Roman" panose="02020603050405020304" pitchFamily="18" charset="0"/>
                <a:cs typeface="Times New Roman" panose="02020603050405020304" pitchFamily="18" charset="0"/>
              </a:rPr>
              <a:t>Amen</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A1C25F40-6CB1-01CF-B39E-A3D963F127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58044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The Prayer of the Faithful — Parishes of Camberwell, Balwyn &amp; Deepdene -  Parishes of Camberwell, Balwyn &amp; Deepdene">
            <a:extLst>
              <a:ext uri="{FF2B5EF4-FFF2-40B4-BE49-F238E27FC236}">
                <a16:creationId xmlns:a16="http://schemas.microsoft.com/office/drawing/2014/main" id="{272CC167-406F-3FA4-B3F0-5976C6C8C7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3049"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CEAD7D9-5DF8-4862-B492-0AA621E0D953}"/>
              </a:ext>
            </a:extLst>
          </p:cNvPr>
          <p:cNvSpPr>
            <a:spLocks noGrp="1"/>
          </p:cNvSpPr>
          <p:nvPr>
            <p:ph type="title"/>
          </p:nvPr>
        </p:nvSpPr>
        <p:spPr>
          <a:xfrm>
            <a:off x="3908611" y="15194"/>
            <a:ext cx="7906183" cy="1192754"/>
          </a:xfrm>
          <a:effectLst>
            <a:outerShdw blurRad="50800" dist="38100" dir="2700000" algn="tl" rotWithShape="0">
              <a:prstClr val="black">
                <a:alpha val="40000"/>
              </a:prstClr>
            </a:outerShdw>
          </a:effectLst>
        </p:spPr>
        <p:txBody>
          <a:bodyPr vert="horz" lIns="91440" tIns="45720" rIns="91440" bIns="45720" rtlCol="0" anchor="b">
            <a:normAutofit fontScale="90000"/>
          </a:bodyPr>
          <a:lstStyle/>
          <a:p>
            <a:pPr algn="ctr"/>
            <a:br>
              <a:rPr lang="en-US" sz="5200" b="1" dirty="0">
                <a:solidFill>
                  <a:srgbClr val="FFFFFF"/>
                </a:solidFill>
                <a:effectLst/>
              </a:rPr>
            </a:br>
            <a:r>
              <a:rPr lang="en-US" sz="6000" b="1" i="0" u="sng" dirty="0">
                <a:solidFill>
                  <a:srgbClr val="C00000"/>
                </a:solidFill>
                <a:effectLst/>
                <a:latin typeface="Book Antiqua" panose="02040602050305030304" pitchFamily="18" charset="0"/>
              </a:rPr>
              <a:t>Prayers of the Faithful</a:t>
            </a:r>
            <a:endParaRPr lang="en-US" sz="6000" b="1" u="sng" dirty="0">
              <a:solidFill>
                <a:srgbClr val="C00000"/>
              </a:solidFill>
              <a:latin typeface="Book Antiqua" panose="02040602050305030304" pitchFamily="18" charset="0"/>
            </a:endParaRPr>
          </a:p>
        </p:txBody>
      </p:sp>
      <p:sp>
        <p:nvSpPr>
          <p:cNvPr id="3" name="TextBox 2">
            <a:extLst>
              <a:ext uri="{FF2B5EF4-FFF2-40B4-BE49-F238E27FC236}">
                <a16:creationId xmlns:a16="http://schemas.microsoft.com/office/drawing/2014/main" id="{1D7B2680-E423-2B79-2FBA-948E1097155D}"/>
              </a:ext>
            </a:extLst>
          </p:cNvPr>
          <p:cNvSpPr txBox="1"/>
          <p:nvPr/>
        </p:nvSpPr>
        <p:spPr>
          <a:xfrm>
            <a:off x="4292413" y="1401048"/>
            <a:ext cx="7522381" cy="1015663"/>
          </a:xfrm>
          <a:prstGeom prst="rect">
            <a:avLst/>
          </a:prstGeom>
          <a:noFill/>
        </p:spPr>
        <p:txBody>
          <a:bodyPr wrap="square" rtlCol="0">
            <a:spAutoFit/>
          </a:bodyPr>
          <a:lstStyle/>
          <a:p>
            <a:r>
              <a:rPr lang="en-US" sz="6000" dirty="0">
                <a:latin typeface="Times New Roman" panose="02020603050405020304" pitchFamily="18" charset="0"/>
                <a:cs typeface="Times New Roman" panose="02020603050405020304" pitchFamily="18" charset="0"/>
              </a:rPr>
              <a:t>Lord, Hear our prayer.</a:t>
            </a:r>
          </a:p>
        </p:txBody>
      </p:sp>
    </p:spTree>
    <p:extLst>
      <p:ext uri="{BB962C8B-B14F-4D97-AF65-F5344CB8AC3E}">
        <p14:creationId xmlns:p14="http://schemas.microsoft.com/office/powerpoint/2010/main" val="40306211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92573FA3-465A-4AB8-9600-F4797E96C2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017"/>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6536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ilhouette of trees">
            <a:extLst>
              <a:ext uri="{FF2B5EF4-FFF2-40B4-BE49-F238E27FC236}">
                <a16:creationId xmlns:a16="http://schemas.microsoft.com/office/drawing/2014/main" id="{19D819CA-4378-F696-D86E-5E3860BE8B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2AD165C-17D5-A14C-221F-F79B86E7D782}"/>
              </a:ext>
            </a:extLst>
          </p:cNvPr>
          <p:cNvSpPr txBox="1"/>
          <p:nvPr/>
        </p:nvSpPr>
        <p:spPr>
          <a:xfrm>
            <a:off x="6668120" y="-453980"/>
            <a:ext cx="5405880" cy="503947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800" kern="1200" dirty="0">
                <a:solidFill>
                  <a:schemeClr val="bg1"/>
                </a:solidFill>
                <a:latin typeface="Book Antiqua" panose="02040602050305030304" pitchFamily="18" charset="0"/>
                <a:ea typeface="+mj-ea"/>
                <a:cs typeface="+mj-cs"/>
              </a:rPr>
              <a:t>Offertory Hymn</a:t>
            </a:r>
          </a:p>
          <a:p>
            <a:pPr algn="ctr">
              <a:lnSpc>
                <a:spcPct val="90000"/>
              </a:lnSpc>
              <a:spcBef>
                <a:spcPct val="0"/>
              </a:spcBef>
              <a:spcAft>
                <a:spcPts val="600"/>
              </a:spcAft>
            </a:pPr>
            <a:r>
              <a:rPr lang="en-US" sz="4000" kern="1200" dirty="0">
                <a:solidFill>
                  <a:schemeClr val="tx1"/>
                </a:solidFill>
                <a:latin typeface="Book Antiqua" panose="02040602050305030304" pitchFamily="18" charset="0"/>
                <a:ea typeface="+mj-ea"/>
                <a:cs typeface="+mj-cs"/>
              </a:rPr>
              <a:t>O </a:t>
            </a:r>
            <a:endParaRPr lang="en-US" sz="4000" dirty="0">
              <a:latin typeface="Book Antiqua" panose="02040602050305030304" pitchFamily="18" charset="0"/>
              <a:ea typeface="+mj-ea"/>
              <a:cs typeface="+mj-cs"/>
            </a:endParaRPr>
          </a:p>
          <a:p>
            <a:pPr algn="ctr">
              <a:lnSpc>
                <a:spcPct val="90000"/>
              </a:lnSpc>
              <a:spcBef>
                <a:spcPct val="0"/>
              </a:spcBef>
              <a:spcAft>
                <a:spcPts val="600"/>
              </a:spcAft>
            </a:pPr>
            <a:r>
              <a:rPr lang="en-US" sz="5200" kern="1200" dirty="0">
                <a:solidFill>
                  <a:schemeClr val="bg1"/>
                </a:solidFill>
                <a:latin typeface="Book Antiqua" panose="02040602050305030304" pitchFamily="18" charset="0"/>
                <a:ea typeface="+mj-ea"/>
                <a:cs typeface="+mj-cs"/>
              </a:rPr>
              <a:t>Away in the Manger</a:t>
            </a:r>
            <a:endParaRPr lang="en-US" sz="4000" kern="1200" dirty="0">
              <a:solidFill>
                <a:schemeClr val="bg1"/>
              </a:solidFill>
              <a:latin typeface="Book Antiqua" panose="02040602050305030304" pitchFamily="18" charset="0"/>
              <a:ea typeface="+mj-ea"/>
              <a:cs typeface="+mj-cs"/>
            </a:endParaRPr>
          </a:p>
          <a:p>
            <a:pPr algn="ctr">
              <a:lnSpc>
                <a:spcPct val="90000"/>
              </a:lnSpc>
              <a:spcBef>
                <a:spcPct val="0"/>
              </a:spcBef>
              <a:spcAft>
                <a:spcPts val="600"/>
              </a:spcAft>
            </a:pPr>
            <a:r>
              <a:rPr lang="en-US" sz="3900" i="1" kern="1200" dirty="0">
                <a:solidFill>
                  <a:schemeClr val="bg1"/>
                </a:solidFill>
                <a:latin typeface="Book Antiqua" panose="02040602050305030304" pitchFamily="18" charset="0"/>
                <a:ea typeface="+mj-ea"/>
                <a:cs typeface="+mj-cs"/>
              </a:rPr>
              <a:t>By William J. Kirkpatrick</a:t>
            </a:r>
          </a:p>
          <a:p>
            <a:pPr algn="ctr">
              <a:lnSpc>
                <a:spcPct val="90000"/>
              </a:lnSpc>
              <a:spcBef>
                <a:spcPct val="0"/>
              </a:spcBef>
              <a:spcAft>
                <a:spcPts val="600"/>
              </a:spcAft>
            </a:pPr>
            <a:r>
              <a:rPr lang="en-US" sz="3900" i="1" dirty="0">
                <a:solidFill>
                  <a:schemeClr val="bg1"/>
                </a:solidFill>
                <a:latin typeface="Book Antiqua" panose="02040602050305030304" pitchFamily="18" charset="0"/>
                <a:ea typeface="+mj-ea"/>
                <a:cs typeface="+mj-cs"/>
              </a:rPr>
              <a:t>Arr. By Ola </a:t>
            </a:r>
            <a:r>
              <a:rPr lang="en-US" sz="3900" i="1" dirty="0" err="1">
                <a:solidFill>
                  <a:schemeClr val="bg1"/>
                </a:solidFill>
                <a:latin typeface="Book Antiqua" panose="02040602050305030304" pitchFamily="18" charset="0"/>
                <a:ea typeface="+mj-ea"/>
                <a:cs typeface="+mj-cs"/>
              </a:rPr>
              <a:t>Gjielo</a:t>
            </a:r>
            <a:endParaRPr lang="en-US" sz="3900" i="1" kern="1200" dirty="0">
              <a:solidFill>
                <a:schemeClr val="bg1"/>
              </a:solidFill>
              <a:latin typeface="Book Antiqua" panose="02040602050305030304" pitchFamily="18" charset="0"/>
              <a:ea typeface="+mj-ea"/>
              <a:cs typeface="+mj-cs"/>
            </a:endParaRPr>
          </a:p>
        </p:txBody>
      </p:sp>
      <p:pic>
        <p:nvPicPr>
          <p:cNvPr id="11" name="Picture 2" descr="A group of people wearing white robes&#10;&#10;Description automatically generated with medium confidence">
            <a:extLst>
              <a:ext uri="{FF2B5EF4-FFF2-40B4-BE49-F238E27FC236}">
                <a16:creationId xmlns:a16="http://schemas.microsoft.com/office/drawing/2014/main" id="{0B57BA33-BAF8-C3E7-9C84-BB9744270D5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l="10416" r="2690" b="2"/>
          <a:stretch/>
        </p:blipFill>
        <p:spPr bwMode="auto">
          <a:xfrm>
            <a:off x="-432435" y="2992924"/>
            <a:ext cx="4403918" cy="3952568"/>
          </a:xfrm>
          <a:prstGeom prst="roundRect">
            <a:avLst>
              <a:gd name="adj" fmla="val 8594"/>
            </a:avLst>
          </a:prstGeom>
          <a:solidFill>
            <a:srgbClr val="FFFFFF">
              <a:shade val="85000"/>
            </a:srgbClr>
          </a:solidFill>
          <a:ln>
            <a:noFill/>
          </a:ln>
          <a:effectLst>
            <a:reflection blurRad="12700" stA="38000" endPos="28000" dist="5000" dir="5400000" sy="-100000" algn="bl" rotWithShape="0"/>
            <a:softEdge rad="684943"/>
          </a:effectLst>
        </p:spPr>
      </p:pic>
      <p:pic>
        <p:nvPicPr>
          <p:cNvPr id="16" name="Picture 6" descr="Bethlehem Night Sky Loop | Vision 111 | WorshipHouse Media">
            <a:extLst>
              <a:ext uri="{FF2B5EF4-FFF2-40B4-BE49-F238E27FC236}">
                <a16:creationId xmlns:a16="http://schemas.microsoft.com/office/drawing/2014/main" id="{4F2876CD-864D-4786-B79B-80E725CA9F25}"/>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5161935" y="772519"/>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92F99469-20BC-81A9-97B6-03BD97804D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9282031" y="4792241"/>
            <a:ext cx="3055716" cy="2434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0554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 y="0"/>
            <a:ext cx="12191980" cy="6740307"/>
          </a:xfrm>
          <a:prstGeom prst="rect">
            <a:avLst/>
          </a:prstGeom>
          <a:noFill/>
        </p:spPr>
        <p:txBody>
          <a:bodyPr wrap="square">
            <a:spAutoFit/>
          </a:bodyPr>
          <a:lstStyle/>
          <a:p>
            <a:pPr algn="ctr"/>
            <a:r>
              <a:rPr lang="en-US" sz="5400" b="1" i="1" dirty="0">
                <a:solidFill>
                  <a:schemeClr val="bg1"/>
                </a:solidFill>
                <a:latin typeface="Book Antiqua" panose="02040602050305030304" pitchFamily="18" charset="0"/>
              </a:rPr>
              <a:t>Verse 1</a:t>
            </a:r>
            <a:br>
              <a:rPr lang="en-US" sz="5400" b="1" i="1"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Away in a manger, </a:t>
            </a:r>
          </a:p>
          <a:p>
            <a:pPr algn="ctr"/>
            <a:r>
              <a:rPr lang="en-US" sz="5400" b="0" i="0" dirty="0">
                <a:solidFill>
                  <a:schemeClr val="bg1"/>
                </a:solidFill>
                <a:effectLst/>
                <a:latin typeface="Book Antiqua" panose="02040602050305030304" pitchFamily="18" charset="0"/>
              </a:rPr>
              <a:t>no crib for a bed,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little Lord Jesus </a:t>
            </a:r>
          </a:p>
          <a:p>
            <a:pPr algn="ctr"/>
            <a:r>
              <a:rPr lang="en-US" sz="5400" b="0" i="0" dirty="0">
                <a:solidFill>
                  <a:schemeClr val="bg1"/>
                </a:solidFill>
                <a:effectLst/>
                <a:latin typeface="Book Antiqua" panose="02040602050305030304" pitchFamily="18" charset="0"/>
              </a:rPr>
              <a:t>laid down His sweet head;</a:t>
            </a:r>
            <a:br>
              <a:rPr lang="en-US" sz="5400" dirty="0">
                <a:solidFill>
                  <a:schemeClr val="bg1"/>
                </a:solidFill>
                <a:latin typeface="Book Antiqua" panose="02040602050305030304" pitchFamily="18" charset="0"/>
              </a:rPr>
            </a:br>
            <a:r>
              <a:rPr lang="en-US" sz="5400" dirty="0">
                <a:solidFill>
                  <a:schemeClr val="bg1"/>
                </a:solidFill>
                <a:latin typeface="Book Antiqua" panose="02040602050305030304" pitchFamily="18" charset="0"/>
              </a:rPr>
              <a:t>T</a:t>
            </a:r>
            <a:r>
              <a:rPr lang="en-US" sz="5400" b="0" i="0" dirty="0">
                <a:solidFill>
                  <a:schemeClr val="bg1"/>
                </a:solidFill>
                <a:effectLst/>
                <a:latin typeface="Book Antiqua" panose="02040602050305030304" pitchFamily="18" charset="0"/>
              </a:rPr>
              <a:t>he stars in the bright sky</a:t>
            </a:r>
          </a:p>
          <a:p>
            <a:pPr algn="ctr"/>
            <a:r>
              <a:rPr lang="en-US" sz="5400" b="0" i="0" dirty="0">
                <a:solidFill>
                  <a:schemeClr val="bg1"/>
                </a:solidFill>
                <a:effectLst/>
                <a:latin typeface="Book Antiqua" panose="02040602050305030304" pitchFamily="18" charset="0"/>
              </a:rPr>
              <a:t>looked down where He lay,</a:t>
            </a:r>
            <a:br>
              <a:rPr lang="en-US" sz="5400" dirty="0">
                <a:solidFill>
                  <a:schemeClr val="bg1"/>
                </a:solidFill>
                <a:latin typeface="Book Antiqua" panose="02040602050305030304" pitchFamily="18" charset="0"/>
              </a:rPr>
            </a:br>
            <a:r>
              <a:rPr lang="en-US" sz="5400" dirty="0">
                <a:solidFill>
                  <a:schemeClr val="bg1"/>
                </a:solidFill>
                <a:latin typeface="Book Antiqua" panose="02040602050305030304" pitchFamily="18" charset="0"/>
              </a:rPr>
              <a:t>T</a:t>
            </a:r>
            <a:r>
              <a:rPr lang="en-US" sz="5400" b="0" i="0" dirty="0">
                <a:solidFill>
                  <a:schemeClr val="bg1"/>
                </a:solidFill>
                <a:effectLst/>
                <a:latin typeface="Book Antiqua" panose="02040602050305030304" pitchFamily="18" charset="0"/>
              </a:rPr>
              <a:t>he little Lord Jesus asleep on the hay.</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6B6B7EFB-95AB-85FB-1EA7-BD738FC00DB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89147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 y="0"/>
            <a:ext cx="12191980" cy="7571303"/>
          </a:xfrm>
          <a:prstGeom prst="rect">
            <a:avLst/>
          </a:prstGeom>
          <a:noFill/>
        </p:spPr>
        <p:txBody>
          <a:bodyPr wrap="square">
            <a:spAutoFit/>
          </a:bodyPr>
          <a:lstStyle/>
          <a:p>
            <a:pPr algn="ctr"/>
            <a:r>
              <a:rPr lang="en-US" sz="6000" b="1" i="1" dirty="0">
                <a:solidFill>
                  <a:schemeClr val="bg1"/>
                </a:solidFill>
                <a:latin typeface="Book Antiqua" panose="02040602050305030304" pitchFamily="18" charset="0"/>
              </a:rPr>
              <a:t>Verse 2</a:t>
            </a:r>
            <a:br>
              <a:rPr lang="en-US" sz="6000" b="1" i="1"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cattle are lowing, </a:t>
            </a:r>
          </a:p>
          <a:p>
            <a:pPr algn="ctr"/>
            <a:r>
              <a:rPr lang="en-US" sz="5400" dirty="0">
                <a:solidFill>
                  <a:schemeClr val="bg1"/>
                </a:solidFill>
                <a:latin typeface="Book Antiqua" panose="02040602050305030304" pitchFamily="18" charset="0"/>
              </a:rPr>
              <a:t>T</a:t>
            </a:r>
            <a:r>
              <a:rPr lang="en-US" sz="5400" b="0" i="0" dirty="0">
                <a:solidFill>
                  <a:schemeClr val="bg1"/>
                </a:solidFill>
                <a:effectLst/>
                <a:latin typeface="Book Antiqua" panose="02040602050305030304" pitchFamily="18" charset="0"/>
              </a:rPr>
              <a:t>he Baby wakes,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but little Lord Jesus, </a:t>
            </a:r>
          </a:p>
          <a:p>
            <a:pPr algn="ctr"/>
            <a:r>
              <a:rPr lang="en-US" sz="5400" b="0" i="0" dirty="0">
                <a:solidFill>
                  <a:schemeClr val="bg1"/>
                </a:solidFill>
                <a:effectLst/>
                <a:latin typeface="Book Antiqua" panose="02040602050305030304" pitchFamily="18" charset="0"/>
              </a:rPr>
              <a:t>no crying He makes.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I love Thee, Lord Jesus, </a:t>
            </a:r>
          </a:p>
          <a:p>
            <a:pPr algn="ctr"/>
            <a:r>
              <a:rPr lang="en-US" sz="5400" b="0" i="0" dirty="0">
                <a:solidFill>
                  <a:schemeClr val="bg1"/>
                </a:solidFill>
                <a:effectLst/>
                <a:latin typeface="Book Antiqua" panose="02040602050305030304" pitchFamily="18" charset="0"/>
              </a:rPr>
              <a:t>look down from the sky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stay by my </a:t>
            </a:r>
            <a:r>
              <a:rPr lang="en-US" sz="4800" b="0" i="0" dirty="0">
                <a:solidFill>
                  <a:schemeClr val="bg1"/>
                </a:solidFill>
                <a:effectLst/>
                <a:latin typeface="Book Antiqua" panose="02040602050305030304" pitchFamily="18" charset="0"/>
              </a:rPr>
              <a:t>side until morning is nigh.</a:t>
            </a:r>
            <a:br>
              <a:rPr lang="en-US" sz="4800" dirty="0">
                <a:solidFill>
                  <a:schemeClr val="bg1"/>
                </a:solidFill>
                <a:latin typeface="Book Antiqua" panose="02040602050305030304" pitchFamily="18" charset="0"/>
              </a:rPr>
            </a:br>
            <a:endParaRPr lang="en-US" sz="48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6B6B7EFB-95AB-85FB-1EA7-BD738FC00DB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4416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76462" y="0"/>
            <a:ext cx="12722030" cy="6740307"/>
          </a:xfrm>
          <a:prstGeom prst="rect">
            <a:avLst/>
          </a:prstGeom>
          <a:noFill/>
        </p:spPr>
        <p:txBody>
          <a:bodyPr wrap="square">
            <a:spAutoFit/>
          </a:bodyPr>
          <a:lstStyle/>
          <a:p>
            <a:pPr algn="ctr"/>
            <a:r>
              <a:rPr lang="en-US" sz="6000" b="1" i="1" dirty="0">
                <a:solidFill>
                  <a:schemeClr val="bg1"/>
                </a:solidFill>
                <a:latin typeface="Book Antiqua" panose="02040602050305030304" pitchFamily="18" charset="0"/>
              </a:rPr>
              <a:t>Verse 3</a:t>
            </a:r>
            <a:br>
              <a:rPr lang="en-US" sz="6000" b="1" i="1"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Be near me, Lord Jesus; </a:t>
            </a:r>
          </a:p>
          <a:p>
            <a:pPr algn="ctr"/>
            <a:r>
              <a:rPr lang="en-US" sz="5400" b="0" i="0" dirty="0">
                <a:solidFill>
                  <a:schemeClr val="bg1"/>
                </a:solidFill>
                <a:effectLst/>
                <a:latin typeface="Book Antiqua" panose="02040602050305030304" pitchFamily="18" charset="0"/>
              </a:rPr>
              <a:t>I ask Thee to stay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close by me forever, </a:t>
            </a:r>
          </a:p>
          <a:p>
            <a:pPr algn="ctr"/>
            <a:r>
              <a:rPr lang="en-US" sz="5400" dirty="0">
                <a:solidFill>
                  <a:schemeClr val="bg1"/>
                </a:solidFill>
                <a:latin typeface="Book Antiqua" panose="02040602050305030304" pitchFamily="18" charset="0"/>
              </a:rPr>
              <a:t>A</a:t>
            </a:r>
            <a:r>
              <a:rPr lang="en-US" sz="5400" b="0" i="0" dirty="0">
                <a:solidFill>
                  <a:schemeClr val="bg1"/>
                </a:solidFill>
                <a:effectLst/>
                <a:latin typeface="Book Antiqua" panose="02040602050305030304" pitchFamily="18" charset="0"/>
              </a:rPr>
              <a:t>nd love me, I pray.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Bless all the dear children </a:t>
            </a:r>
          </a:p>
          <a:p>
            <a:pPr algn="ctr"/>
            <a:r>
              <a:rPr lang="en-US" sz="5400" b="0" i="0" dirty="0">
                <a:solidFill>
                  <a:schemeClr val="bg1"/>
                </a:solidFill>
                <a:effectLst/>
                <a:latin typeface="Book Antiqua" panose="02040602050305030304" pitchFamily="18" charset="0"/>
              </a:rPr>
              <a:t>in Thy tender care, </a:t>
            </a:r>
            <a:r>
              <a:rPr lang="en-US" sz="4800" b="0" i="0" dirty="0">
                <a:solidFill>
                  <a:schemeClr val="bg1"/>
                </a:solidFill>
                <a:effectLst/>
                <a:latin typeface="Book Antiqua" panose="02040602050305030304" pitchFamily="18" charset="0"/>
              </a:rPr>
              <a:t>and take us to heaven, to live with Thee there.</a:t>
            </a:r>
            <a:endParaRPr lang="en-US" sz="48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6B6B7EFB-95AB-85FB-1EA7-BD738FC00DB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3533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E3153-70F3-4520-985F-5C5B949BA04F}"/>
            </a:ext>
          </a:extLst>
        </p:cNvPr>
        <p:cNvGrpSpPr/>
        <p:nvPr/>
      </p:nvGrpSpPr>
      <p:grpSpPr>
        <a:xfrm>
          <a:off x="0" y="0"/>
          <a:ext cx="0" cy="0"/>
          <a:chOff x="0" y="0"/>
          <a:chExt cx="0" cy="0"/>
        </a:xfrm>
      </p:grpSpPr>
      <p:pic>
        <p:nvPicPr>
          <p:cNvPr id="3" name="Picture 2" descr="silhouette of trees">
            <a:extLst>
              <a:ext uri="{FF2B5EF4-FFF2-40B4-BE49-F238E27FC236}">
                <a16:creationId xmlns:a16="http://schemas.microsoft.com/office/drawing/2014/main" id="{BD03EE37-433A-ECFE-8382-AB9ED7850A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1" descr="A candle next to a plate of food and a glass of wine&#10;&#10;Description automatically generated with medium confidence">
            <a:extLst>
              <a:ext uri="{FF2B5EF4-FFF2-40B4-BE49-F238E27FC236}">
                <a16:creationId xmlns:a16="http://schemas.microsoft.com/office/drawing/2014/main" id="{C764F08A-6A90-57FB-29F7-108CCBB79389}"/>
              </a:ext>
            </a:extLst>
          </p:cNvPr>
          <p:cNvPicPr>
            <a:picLocks noChangeAspect="1"/>
          </p:cNvPicPr>
          <p:nvPr/>
        </p:nvPicPr>
        <p:blipFill rotWithShape="1">
          <a:blip r:embed="rId3"/>
          <a:srcRect t="35110" r="-1" b="11998"/>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609879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92966-ED67-53AC-5898-4E3390EDABB2}"/>
            </a:ext>
          </a:extLst>
        </p:cNvPr>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EBE85E5B-5041-92C8-C425-8661356CCF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89BBE1E-C35E-51F3-DE3F-E41B1A350A32}"/>
              </a:ext>
            </a:extLst>
          </p:cNvPr>
          <p:cNvSpPr txBox="1"/>
          <p:nvPr/>
        </p:nvSpPr>
        <p:spPr>
          <a:xfrm>
            <a:off x="0" y="505122"/>
            <a:ext cx="12192000" cy="5847755"/>
          </a:xfrm>
          <a:prstGeom prst="rect">
            <a:avLst/>
          </a:prstGeom>
          <a:noFill/>
        </p:spPr>
        <p:txBody>
          <a:bodyPr wrap="square" rtlCol="0">
            <a:spAutoFit/>
          </a:bodyPr>
          <a:lstStyle/>
          <a:p>
            <a:pPr algn="ctr"/>
            <a:r>
              <a:rPr lang="en-US" sz="4000" b="1" dirty="0">
                <a:solidFill>
                  <a:schemeClr val="bg1"/>
                </a:solidFill>
                <a:latin typeface="Book Antiqua" panose="02040602050305030304" pitchFamily="18" charset="0"/>
              </a:rPr>
              <a:t>Priest: </a:t>
            </a:r>
          </a:p>
          <a:p>
            <a:pPr algn="ctr"/>
            <a:r>
              <a:rPr lang="en-US" sz="4000" b="1" dirty="0">
                <a:solidFill>
                  <a:schemeClr val="bg1"/>
                </a:solidFill>
                <a:latin typeface="Book Antiqua" panose="02040602050305030304" pitchFamily="18" charset="0"/>
              </a:rPr>
              <a:t>Pray, brethren, that my sacrifice </a:t>
            </a:r>
          </a:p>
          <a:p>
            <a:pPr algn="ctr"/>
            <a:r>
              <a:rPr lang="en-US" sz="4000" b="1" dirty="0">
                <a:solidFill>
                  <a:schemeClr val="bg1"/>
                </a:solidFill>
                <a:latin typeface="Book Antiqua" panose="02040602050305030304" pitchFamily="18" charset="0"/>
              </a:rPr>
              <a:t>and yours may be acceptable to God, </a:t>
            </a:r>
          </a:p>
          <a:p>
            <a:pPr algn="ctr"/>
            <a:r>
              <a:rPr lang="en-US" sz="4000" b="1" dirty="0">
                <a:solidFill>
                  <a:schemeClr val="bg1"/>
                </a:solidFill>
                <a:latin typeface="Book Antiqua" panose="02040602050305030304" pitchFamily="18" charset="0"/>
              </a:rPr>
              <a:t>the almighty Father.</a:t>
            </a:r>
          </a:p>
          <a:p>
            <a:pPr algn="ctr"/>
            <a:endParaRPr lang="en-US" sz="4000" b="1" dirty="0">
              <a:solidFill>
                <a:schemeClr val="bg1"/>
              </a:solidFill>
              <a:latin typeface="Book Antiqua" panose="02040602050305030304" pitchFamily="18" charset="0"/>
            </a:endParaRPr>
          </a:p>
          <a:p>
            <a:pPr algn="ctr"/>
            <a:r>
              <a:rPr lang="en-US" sz="4000" b="1" i="1" dirty="0">
                <a:solidFill>
                  <a:schemeClr val="bg1"/>
                </a:solidFill>
                <a:latin typeface="Book Antiqua" panose="02040602050305030304" pitchFamily="18" charset="0"/>
              </a:rPr>
              <a:t>All:  May the Lord accept the sacrifice at Your hands for the praise and glory of His name, for our good and the good of all His Holy Church</a:t>
            </a:r>
          </a:p>
          <a:p>
            <a:pPr algn="ctr"/>
            <a:endParaRPr lang="en-US" sz="5400" dirty="0">
              <a:latin typeface="+mj-lt"/>
            </a:endParaRPr>
          </a:p>
        </p:txBody>
      </p:sp>
    </p:spTree>
    <p:extLst>
      <p:ext uri="{BB962C8B-B14F-4D97-AF65-F5344CB8AC3E}">
        <p14:creationId xmlns:p14="http://schemas.microsoft.com/office/powerpoint/2010/main" val="30431741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A group of people on a rock&#10;&#10;Description automatically generated">
            <a:extLst>
              <a:ext uri="{FF2B5EF4-FFF2-40B4-BE49-F238E27FC236}">
                <a16:creationId xmlns:a16="http://schemas.microsoft.com/office/drawing/2014/main" id="{F71FAF4B-7BF5-4953-80F1-0980D68D12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606" b="1840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6658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7904CE45-441D-F044-7991-90877B92CF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A104524A-8E4B-411C-9DED-52C98EB5B1F4}"/>
              </a:ext>
            </a:extLst>
          </p:cNvPr>
          <p:cNvSpPr txBox="1"/>
          <p:nvPr/>
        </p:nvSpPr>
        <p:spPr>
          <a:xfrm>
            <a:off x="-361507" y="38163"/>
            <a:ext cx="3481041" cy="1200329"/>
          </a:xfrm>
          <a:prstGeom prst="rect">
            <a:avLst/>
          </a:prstGeom>
          <a:noFill/>
        </p:spPr>
        <p:txBody>
          <a:bodyPr wrap="square">
            <a:spAutoFit/>
          </a:bodyPr>
          <a:lstStyle/>
          <a:p>
            <a:pPr lvl="1" algn="l"/>
            <a:r>
              <a:rPr lang="en-US" sz="3600" b="1" i="1" dirty="0">
                <a:solidFill>
                  <a:schemeClr val="bg1"/>
                </a:solidFill>
                <a:latin typeface="Book Antiqua" panose="02040602050305030304" pitchFamily="18" charset="0"/>
                <a:ea typeface="Cambria" panose="02040503050406030204" pitchFamily="18" charset="0"/>
                <a:cs typeface="Times New Roman" panose="02020603050405020304" pitchFamily="18" charset="0"/>
              </a:rPr>
              <a:t>Preface Acclamation</a:t>
            </a:r>
            <a:endParaRPr lang="en-US" sz="3600" b="1" i="1" dirty="0">
              <a:solidFill>
                <a:schemeClr val="bg1"/>
              </a:solidFill>
              <a:effectLst/>
              <a:latin typeface="Book Antiqua" panose="02040602050305030304" pitchFamily="18" charset="0"/>
              <a:ea typeface="Cambria" panose="02040503050406030204" pitchFamily="18" charset="0"/>
              <a:cs typeface="Times New Roman" panose="02020603050405020304" pitchFamily="18" charset="0"/>
            </a:endParaRPr>
          </a:p>
        </p:txBody>
      </p:sp>
      <p:pic>
        <p:nvPicPr>
          <p:cNvPr id="2" name="Picture 6" descr="Bethlehem Night Sky Loop | Vision 111 | WorshipHouse Media">
            <a:extLst>
              <a:ext uri="{FF2B5EF4-FFF2-40B4-BE49-F238E27FC236}">
                <a16:creationId xmlns:a16="http://schemas.microsoft.com/office/drawing/2014/main" id="{9FA9C5A8-B9FE-0240-FC67-12AED34B361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B162EFBB-3B66-C435-AA64-A0BCE2F36407}"/>
              </a:ext>
            </a:extLst>
          </p:cNvPr>
          <p:cNvSpPr txBox="1">
            <a:spLocks/>
          </p:cNvSpPr>
          <p:nvPr/>
        </p:nvSpPr>
        <p:spPr>
          <a:xfrm>
            <a:off x="2105891" y="1267758"/>
            <a:ext cx="7980218" cy="65105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Holy, Holy, Holy Lord </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God of hosts. </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Heaven and earth, </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are full of Your glory, </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Hosanna in the highest</a:t>
            </a:r>
          </a:p>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endParaRPr lang="en-US" dirty="0"/>
          </a:p>
        </p:txBody>
      </p:sp>
    </p:spTree>
    <p:extLst>
      <p:ext uri="{BB962C8B-B14F-4D97-AF65-F5344CB8AC3E}">
        <p14:creationId xmlns:p14="http://schemas.microsoft.com/office/powerpoint/2010/main" val="34016958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B67DDC56-83A6-73A8-9018-552EBA606D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A104524A-8E4B-411C-9DED-52C98EB5B1F4}"/>
              </a:ext>
            </a:extLst>
          </p:cNvPr>
          <p:cNvSpPr txBox="1"/>
          <p:nvPr/>
        </p:nvSpPr>
        <p:spPr>
          <a:xfrm>
            <a:off x="-361507" y="38163"/>
            <a:ext cx="3481041" cy="1200329"/>
          </a:xfrm>
          <a:prstGeom prst="rect">
            <a:avLst/>
          </a:prstGeom>
          <a:noFill/>
        </p:spPr>
        <p:txBody>
          <a:bodyPr wrap="square">
            <a:spAutoFit/>
          </a:bodyPr>
          <a:lstStyle/>
          <a:p>
            <a:pPr lvl="1" algn="l"/>
            <a:r>
              <a:rPr lang="en-US" sz="3600" b="1" i="1" dirty="0">
                <a:solidFill>
                  <a:schemeClr val="bg1"/>
                </a:solidFill>
                <a:latin typeface="Book Antiqua" panose="02040602050305030304" pitchFamily="18" charset="0"/>
                <a:ea typeface="Cambria" panose="02040503050406030204" pitchFamily="18" charset="0"/>
                <a:cs typeface="Times New Roman" panose="02020603050405020304" pitchFamily="18" charset="0"/>
              </a:rPr>
              <a:t>Preface Acclamation</a:t>
            </a:r>
            <a:endParaRPr lang="en-US" sz="3600" b="1" i="1" dirty="0">
              <a:solidFill>
                <a:schemeClr val="bg1"/>
              </a:solidFill>
              <a:effectLst/>
              <a:latin typeface="Book Antiqua" panose="02040602050305030304" pitchFamily="18" charset="0"/>
              <a:ea typeface="Cambria" panose="02040503050406030204" pitchFamily="18" charset="0"/>
              <a:cs typeface="Times New Roman" panose="02020603050405020304" pitchFamily="18" charset="0"/>
            </a:endParaRPr>
          </a:p>
        </p:txBody>
      </p:sp>
      <p:pic>
        <p:nvPicPr>
          <p:cNvPr id="2" name="Picture 6" descr="Bethlehem Night Sky Loop | Vision 111 | WorshipHouse Media">
            <a:extLst>
              <a:ext uri="{FF2B5EF4-FFF2-40B4-BE49-F238E27FC236}">
                <a16:creationId xmlns:a16="http://schemas.microsoft.com/office/drawing/2014/main" id="{E2D82119-2B77-D28E-D2F5-F7A18B245DB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7E65846C-0BB2-C714-C092-3D277417C187}"/>
              </a:ext>
            </a:extLst>
          </p:cNvPr>
          <p:cNvSpPr txBox="1">
            <a:spLocks/>
          </p:cNvSpPr>
          <p:nvPr/>
        </p:nvSpPr>
        <p:spPr>
          <a:xfrm>
            <a:off x="1895244" y="-1100932"/>
            <a:ext cx="8401511" cy="738986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Blessed is He, </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who comes, </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 in the name of </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the Lord. </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Hosanna in the highest</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Hosanna in the highest</a:t>
            </a:r>
          </a:p>
          <a:p>
            <a:pPr marL="0" indent="0" algn="ctr">
              <a:buFont typeface="Arial" panose="020B0604020202020204" pitchFamily="34" charset="0"/>
              <a:buNone/>
            </a:pPr>
            <a:endParaRPr lang="en-US" sz="6600" b="1" dirty="0">
              <a:solidFill>
                <a:schemeClr val="bg1"/>
              </a:solidFill>
              <a:latin typeface="Baskerville Old Face" panose="02020602080505020303" pitchFamily="18" charset="0"/>
              <a:cs typeface="Angsana New" panose="02020603050405020304" pitchFamily="18" charset="-34"/>
            </a:endParaRPr>
          </a:p>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endParaRPr lang="en-US" dirty="0"/>
          </a:p>
        </p:txBody>
      </p:sp>
    </p:spTree>
    <p:extLst>
      <p:ext uri="{BB962C8B-B14F-4D97-AF65-F5344CB8AC3E}">
        <p14:creationId xmlns:p14="http://schemas.microsoft.com/office/powerpoint/2010/main" val="31111803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6,915 Eucharist Stock Photos | Free &amp;amp; Royalty-free Eucharist Images |  Depositphotos">
            <a:extLst>
              <a:ext uri="{FF2B5EF4-FFF2-40B4-BE49-F238E27FC236}">
                <a16:creationId xmlns:a16="http://schemas.microsoft.com/office/drawing/2014/main" id="{379EA755-61B4-429E-AB0B-B0680E715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6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1448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2F0DD653-DB9D-80FC-EA56-06D87EB8D3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525FFCD-094F-4E29-8063-1FD106AD6D26}"/>
              </a:ext>
            </a:extLst>
          </p:cNvPr>
          <p:cNvSpPr>
            <a:spLocks noGrp="1"/>
          </p:cNvSpPr>
          <p:nvPr>
            <p:ph type="title"/>
          </p:nvPr>
        </p:nvSpPr>
        <p:spPr>
          <a:xfrm>
            <a:off x="194304" y="-435497"/>
            <a:ext cx="2913506" cy="1600200"/>
          </a:xfrm>
        </p:spPr>
        <p:txBody>
          <a:bodyPr>
            <a:noAutofit/>
          </a:bodyPr>
          <a:lstStyle/>
          <a:p>
            <a:pPr marL="0" indent="0">
              <a:buNone/>
            </a:pPr>
            <a:r>
              <a:rPr lang="en-US" sz="3600" b="1" u="sng" dirty="0">
                <a:solidFill>
                  <a:schemeClr val="bg1"/>
                </a:solidFill>
                <a:latin typeface="Cambria" panose="02040503050406030204" pitchFamily="18" charset="0"/>
                <a:ea typeface="Cambria" panose="02040503050406030204" pitchFamily="18" charset="0"/>
                <a:cs typeface="Angsana New" panose="02020603050405020304" pitchFamily="18" charset="-34"/>
              </a:rPr>
              <a:t>Memorial Acclamation</a:t>
            </a:r>
          </a:p>
        </p:txBody>
      </p:sp>
      <p:sp>
        <p:nvSpPr>
          <p:cNvPr id="3" name="Content Placeholder 9">
            <a:extLst>
              <a:ext uri="{FF2B5EF4-FFF2-40B4-BE49-F238E27FC236}">
                <a16:creationId xmlns:a16="http://schemas.microsoft.com/office/drawing/2014/main" id="{64097BF4-5D2A-C4BC-9A2F-6A915C1E4CD1}"/>
              </a:ext>
            </a:extLst>
          </p:cNvPr>
          <p:cNvSpPr txBox="1">
            <a:spLocks/>
          </p:cNvSpPr>
          <p:nvPr/>
        </p:nvSpPr>
        <p:spPr>
          <a:xfrm>
            <a:off x="1651057" y="1688838"/>
            <a:ext cx="9175174" cy="48736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When we eat this Bread and drink this Cup, we proclaim Your death, O Lord</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Until You come again.  </a:t>
            </a:r>
          </a:p>
        </p:txBody>
      </p:sp>
    </p:spTree>
    <p:extLst>
      <p:ext uri="{BB962C8B-B14F-4D97-AF65-F5344CB8AC3E}">
        <p14:creationId xmlns:p14="http://schemas.microsoft.com/office/powerpoint/2010/main" val="29425770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6,915 Eucharist Stock Photos | Free &amp;amp; Royalty-free Eucharist Images |  Depositphotos">
            <a:extLst>
              <a:ext uri="{FF2B5EF4-FFF2-40B4-BE49-F238E27FC236}">
                <a16:creationId xmlns:a16="http://schemas.microsoft.com/office/drawing/2014/main" id="{379EA755-61B4-429E-AB0B-B0680E715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6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42635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2B282DB6-2D6E-41D8-8E8E-7728433880D7}"/>
              </a:ext>
            </a:extLst>
          </p:cNvPr>
          <p:cNvSpPr>
            <a:spLocks noGrp="1"/>
          </p:cNvSpPr>
          <p:nvPr>
            <p:ph idx="1"/>
          </p:nvPr>
        </p:nvSpPr>
        <p:spPr>
          <a:xfrm>
            <a:off x="58427" y="1548150"/>
            <a:ext cx="4893532" cy="3143241"/>
          </a:xfrm>
        </p:spPr>
        <p:txBody>
          <a:bodyPr vert="horz" lIns="91440" tIns="45720" rIns="91440" bIns="45720" rtlCol="0">
            <a:normAutofit fontScale="25000" lnSpcReduction="20000"/>
          </a:bodyPr>
          <a:lstStyle/>
          <a:p>
            <a:pPr marL="0" indent="0" algn="ctr">
              <a:buNone/>
            </a:pPr>
            <a:r>
              <a:rPr lang="en-US" sz="21600" i="0" dirty="0">
                <a:solidFill>
                  <a:schemeClr val="bg1"/>
                </a:solidFill>
                <a:effectLst/>
                <a:latin typeface="Baskerville Old Face" panose="02020602080505020303" pitchFamily="18" charset="0"/>
              </a:rPr>
              <a:t>Amen, </a:t>
            </a:r>
          </a:p>
          <a:p>
            <a:pPr marL="0" indent="0" algn="ctr">
              <a:buNone/>
            </a:pPr>
            <a:r>
              <a:rPr lang="en-US" sz="21600" i="0" dirty="0">
                <a:solidFill>
                  <a:schemeClr val="bg1"/>
                </a:solidFill>
                <a:effectLst/>
                <a:latin typeface="Baskerville Old Face" panose="02020602080505020303" pitchFamily="18" charset="0"/>
              </a:rPr>
              <a:t>Amen, Amen,</a:t>
            </a:r>
          </a:p>
          <a:p>
            <a:pPr marL="0" indent="0" algn="ctr">
              <a:buNone/>
            </a:pPr>
            <a:r>
              <a:rPr lang="en-US" sz="21600" i="0" dirty="0">
                <a:solidFill>
                  <a:schemeClr val="bg1"/>
                </a:solidFill>
                <a:effectLst/>
                <a:latin typeface="Baskerville Old Face" panose="02020602080505020303" pitchFamily="18" charset="0"/>
              </a:rPr>
              <a:t>Amen, Amen!</a:t>
            </a:r>
          </a:p>
          <a:p>
            <a:pPr marL="0" indent="0" algn="ctr">
              <a:buNone/>
            </a:pPr>
            <a:endParaRPr lang="en-US" sz="21600" dirty="0">
              <a:solidFill>
                <a:schemeClr val="bg1"/>
              </a:solidFill>
              <a:latin typeface="Baskerville Old Face" panose="02020602080505020303" pitchFamily="18" charset="0"/>
            </a:endParaRPr>
          </a:p>
          <a:p>
            <a:pPr marL="0" indent="0" algn="ctr">
              <a:buNone/>
            </a:pPr>
            <a:r>
              <a:rPr lang="en-US" sz="21600" i="1" dirty="0">
                <a:solidFill>
                  <a:schemeClr val="bg1"/>
                </a:solidFill>
                <a:effectLst/>
                <a:latin typeface="Baskerville Old Face" panose="02020602080505020303" pitchFamily="18" charset="0"/>
              </a:rPr>
              <a:t>Amen, </a:t>
            </a:r>
          </a:p>
          <a:p>
            <a:pPr marL="0" indent="0" algn="ctr">
              <a:buNone/>
            </a:pPr>
            <a:r>
              <a:rPr lang="en-US" sz="21600" i="1" dirty="0">
                <a:solidFill>
                  <a:schemeClr val="bg1"/>
                </a:solidFill>
                <a:effectLst/>
                <a:latin typeface="Baskerville Old Face" panose="02020602080505020303" pitchFamily="18" charset="0"/>
              </a:rPr>
              <a:t>Amen, Amen,</a:t>
            </a:r>
          </a:p>
          <a:p>
            <a:pPr marL="0" indent="0" algn="ctr">
              <a:buNone/>
            </a:pPr>
            <a:r>
              <a:rPr lang="en-US" sz="21600" i="1" dirty="0">
                <a:solidFill>
                  <a:schemeClr val="bg1"/>
                </a:solidFill>
                <a:effectLst/>
                <a:latin typeface="Baskerville Old Face" panose="02020602080505020303" pitchFamily="18" charset="0"/>
              </a:rPr>
              <a:t>Amen, Amen!</a:t>
            </a:r>
          </a:p>
          <a:p>
            <a:pPr marL="0" indent="0" algn="ctr">
              <a:buNone/>
            </a:pPr>
            <a:endParaRPr lang="en-US" sz="21600" i="0" dirty="0">
              <a:solidFill>
                <a:schemeClr val="bg1"/>
              </a:solidFill>
              <a:effectLst/>
              <a:latin typeface="Baskerville Old Face" panose="02020602080505020303" pitchFamily="18" charset="0"/>
            </a:endParaRPr>
          </a:p>
          <a:p>
            <a:pPr marL="0" indent="0" algn="ctr">
              <a:buNone/>
            </a:pPr>
            <a:endParaRPr lang="en-US" sz="21600" i="0" dirty="0">
              <a:solidFill>
                <a:schemeClr val="bg1"/>
              </a:solidFill>
              <a:effectLst/>
              <a:latin typeface="Baskerville Old Face" panose="02020602080505020303" pitchFamily="18" charset="0"/>
            </a:endParaRPr>
          </a:p>
          <a:p>
            <a:pPr marL="0" algn="ctr"/>
            <a:endParaRPr lang="en-US" sz="5400" b="1" i="0" dirty="0">
              <a:solidFill>
                <a:schemeClr val="bg1"/>
              </a:solidFill>
              <a:effectLst/>
            </a:endParaRPr>
          </a:p>
          <a:p>
            <a:pPr marL="0" algn="ctr"/>
            <a:endParaRPr lang="en-US" sz="5400" b="1" i="0" dirty="0">
              <a:solidFill>
                <a:schemeClr val="bg1"/>
              </a:solidFill>
              <a:effectLst/>
            </a:endParaRPr>
          </a:p>
          <a:p>
            <a:pPr marL="0" algn="ctr"/>
            <a:endParaRPr lang="en-US" sz="5400" b="1" i="0" dirty="0">
              <a:solidFill>
                <a:schemeClr val="bg1"/>
              </a:solidFill>
              <a:effectLst/>
            </a:endParaRPr>
          </a:p>
          <a:p>
            <a:pPr marL="0"/>
            <a:endParaRPr lang="en-US" sz="4400" b="1" i="0" dirty="0">
              <a:effectLst/>
            </a:endParaRPr>
          </a:p>
          <a:p>
            <a:pPr marL="0"/>
            <a:endParaRPr lang="en-US" sz="4400" dirty="0"/>
          </a:p>
        </p:txBody>
      </p:sp>
      <p:pic>
        <p:nvPicPr>
          <p:cNvPr id="1026" name="Picture 2">
            <a:extLst>
              <a:ext uri="{FF2B5EF4-FFF2-40B4-BE49-F238E27FC236}">
                <a16:creationId xmlns:a16="http://schemas.microsoft.com/office/drawing/2014/main" id="{5D56055B-C480-4E12-9EA7-50CDAFF68D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4507"/>
          <a:stretch/>
        </p:blipFill>
        <p:spPr bwMode="auto">
          <a:xfrm>
            <a:off x="5010386" y="10"/>
            <a:ext cx="7181613" cy="685799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 name="Picture 2" descr="silhouette of trees">
            <a:extLst>
              <a:ext uri="{FF2B5EF4-FFF2-40B4-BE49-F238E27FC236}">
                <a16:creationId xmlns:a16="http://schemas.microsoft.com/office/drawing/2014/main" id="{2C8037CA-B7FF-4E77-87F5-19CEB5837F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655" r="48457"/>
          <a:stretch/>
        </p:blipFill>
        <p:spPr bwMode="auto">
          <a:xfrm>
            <a:off x="0" y="0"/>
            <a:ext cx="5214550" cy="6857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A298435-EE95-C84B-8FAC-53977C0114ED}"/>
              </a:ext>
            </a:extLst>
          </p:cNvPr>
          <p:cNvSpPr txBox="1"/>
          <p:nvPr/>
        </p:nvSpPr>
        <p:spPr>
          <a:xfrm>
            <a:off x="-474672" y="2034173"/>
            <a:ext cx="5959730" cy="3539430"/>
          </a:xfrm>
          <a:prstGeom prst="rect">
            <a:avLst/>
          </a:prstGeom>
          <a:noFill/>
        </p:spPr>
        <p:txBody>
          <a:bodyPr wrap="square">
            <a:spAutoFit/>
          </a:bodyPr>
          <a:lstStyle/>
          <a:p>
            <a:pPr marL="0" indent="0" algn="ctr">
              <a:buNone/>
            </a:pPr>
            <a:r>
              <a:rPr lang="en-US" sz="6000" i="0" dirty="0">
                <a:solidFill>
                  <a:schemeClr val="bg1"/>
                </a:solidFill>
                <a:effectLst/>
                <a:latin typeface="Baskerville Old Face" panose="02020602080505020303" pitchFamily="18" charset="0"/>
              </a:rPr>
              <a:t>Amen,</a:t>
            </a:r>
          </a:p>
          <a:p>
            <a:pPr marL="0" indent="0" algn="ctr">
              <a:buNone/>
            </a:pPr>
            <a:r>
              <a:rPr lang="en-US" sz="6000" i="0" dirty="0">
                <a:solidFill>
                  <a:schemeClr val="bg1"/>
                </a:solidFill>
                <a:effectLst/>
                <a:latin typeface="Baskerville Old Face" panose="02020602080505020303" pitchFamily="18" charset="0"/>
              </a:rPr>
              <a:t>Amen, </a:t>
            </a:r>
          </a:p>
          <a:p>
            <a:pPr marL="0" indent="0" algn="ctr">
              <a:buNone/>
            </a:pPr>
            <a:r>
              <a:rPr lang="en-US" sz="6000" i="0" dirty="0">
                <a:solidFill>
                  <a:schemeClr val="bg1"/>
                </a:solidFill>
                <a:effectLst/>
                <a:latin typeface="Baskerville Old Face" panose="02020602080505020303" pitchFamily="18" charset="0"/>
              </a:rPr>
              <a:t>Amen!</a:t>
            </a:r>
          </a:p>
          <a:p>
            <a:pPr marL="0" indent="0" algn="ctr">
              <a:buNone/>
            </a:pPr>
            <a:endParaRPr lang="en-US" sz="4400" dirty="0">
              <a:solidFill>
                <a:schemeClr val="bg1"/>
              </a:solidFill>
              <a:latin typeface="Baskerville Old Face" panose="02020602080505020303" pitchFamily="18" charset="0"/>
            </a:endParaRPr>
          </a:p>
        </p:txBody>
      </p:sp>
      <p:sp>
        <p:nvSpPr>
          <p:cNvPr id="8" name="TextBox 7">
            <a:extLst>
              <a:ext uri="{FF2B5EF4-FFF2-40B4-BE49-F238E27FC236}">
                <a16:creationId xmlns:a16="http://schemas.microsoft.com/office/drawing/2014/main" id="{9D53EC29-D54F-48D6-44A8-1B49EA7A8F2E}"/>
              </a:ext>
            </a:extLst>
          </p:cNvPr>
          <p:cNvSpPr txBox="1"/>
          <p:nvPr/>
        </p:nvSpPr>
        <p:spPr>
          <a:xfrm>
            <a:off x="429129" y="109053"/>
            <a:ext cx="6326658" cy="954107"/>
          </a:xfrm>
          <a:prstGeom prst="rect">
            <a:avLst/>
          </a:prstGeom>
          <a:noFill/>
        </p:spPr>
        <p:txBody>
          <a:bodyPr wrap="square">
            <a:spAutoFit/>
          </a:bodyPr>
          <a:lstStyle/>
          <a:p>
            <a:r>
              <a:rPr lang="en-US" sz="2800" b="1" dirty="0">
                <a:solidFill>
                  <a:schemeClr val="bg1"/>
                </a:solidFill>
                <a:latin typeface="Book Antiqua" panose="02040602050305030304" pitchFamily="18" charset="0"/>
                <a:ea typeface="Cambria" panose="02040503050406030204" pitchFamily="18" charset="0"/>
              </a:rPr>
              <a:t>Concluding </a:t>
            </a:r>
            <a:br>
              <a:rPr lang="en-US" sz="2800" b="1" dirty="0">
                <a:solidFill>
                  <a:schemeClr val="bg1"/>
                </a:solidFill>
                <a:latin typeface="Book Antiqua" panose="02040602050305030304" pitchFamily="18" charset="0"/>
                <a:ea typeface="Cambria" panose="02040503050406030204" pitchFamily="18" charset="0"/>
              </a:rPr>
            </a:br>
            <a:r>
              <a:rPr lang="en-US" sz="2800" b="1" dirty="0">
                <a:solidFill>
                  <a:schemeClr val="bg1"/>
                </a:solidFill>
                <a:latin typeface="Book Antiqua" panose="02040602050305030304" pitchFamily="18" charset="0"/>
                <a:ea typeface="Cambria" panose="02040503050406030204" pitchFamily="18" charset="0"/>
              </a:rPr>
              <a:t>Doxology</a:t>
            </a:r>
            <a:endParaRPr lang="en-US" sz="2800" dirty="0">
              <a:latin typeface="Book Antiqua" panose="02040602050305030304" pitchFamily="18" charset="0"/>
            </a:endParaRPr>
          </a:p>
        </p:txBody>
      </p:sp>
    </p:spTree>
    <p:extLst>
      <p:ext uri="{BB962C8B-B14F-4D97-AF65-F5344CB8AC3E}">
        <p14:creationId xmlns:p14="http://schemas.microsoft.com/office/powerpoint/2010/main" val="3710707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Jesus' Last Prayer (John 17) | Life of Jesus">
            <a:extLst>
              <a:ext uri="{FF2B5EF4-FFF2-40B4-BE49-F238E27FC236}">
                <a16:creationId xmlns:a16="http://schemas.microsoft.com/office/drawing/2014/main" id="{02AEEB3B-024E-4A92-99DB-6B827004369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1302" r="8194" b="3720"/>
          <a:stretch/>
        </p:blipFill>
        <p:spPr bwMode="auto">
          <a:xfrm flipH="1">
            <a:off x="0" y="0"/>
            <a:ext cx="469026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Our Father Prayer Printable, The Lord's Prayer, 5x7 8x10 Catholic ...">
            <a:extLst>
              <a:ext uri="{FF2B5EF4-FFF2-40B4-BE49-F238E27FC236}">
                <a16:creationId xmlns:a16="http://schemas.microsoft.com/office/drawing/2014/main" id="{F221B042-EBD0-43C9-8C3F-B52E56AFFF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0261" y="1"/>
            <a:ext cx="7501739" cy="55726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28C1178-798A-4604-B64E-25509927F0C7}"/>
              </a:ext>
            </a:extLst>
          </p:cNvPr>
          <p:cNvSpPr txBox="1"/>
          <p:nvPr/>
        </p:nvSpPr>
        <p:spPr>
          <a:xfrm>
            <a:off x="4865298" y="5738278"/>
            <a:ext cx="7159926" cy="954107"/>
          </a:xfrm>
          <a:prstGeom prst="rect">
            <a:avLst/>
          </a:prstGeom>
          <a:solidFill>
            <a:srgbClr val="521B93"/>
          </a:solidFill>
        </p:spPr>
        <p:txBody>
          <a:bodyPr wrap="square">
            <a:spAutoFit/>
          </a:bodyPr>
          <a:lstStyle/>
          <a:p>
            <a:pPr algn="ctr"/>
            <a:r>
              <a:rPr lang="en-US" sz="2800" b="1" i="0" dirty="0">
                <a:solidFill>
                  <a:schemeClr val="bg1"/>
                </a:solidFill>
                <a:effectLst/>
                <a:latin typeface="Book Antiqua" panose="02040602050305030304" pitchFamily="18" charset="0"/>
                <a:cs typeface="Arial" panose="020B0604020202020204" pitchFamily="34" charset="0"/>
              </a:rPr>
              <a:t>For the kingdom, the power and the glory </a:t>
            </a:r>
          </a:p>
          <a:p>
            <a:pPr algn="ctr"/>
            <a:r>
              <a:rPr lang="en-US" sz="2800" b="1" i="0" dirty="0">
                <a:solidFill>
                  <a:schemeClr val="bg1"/>
                </a:solidFill>
                <a:effectLst/>
                <a:latin typeface="Book Antiqua" panose="02040602050305030304" pitchFamily="18" charset="0"/>
                <a:cs typeface="Arial" panose="020B0604020202020204" pitchFamily="34" charset="0"/>
              </a:rPr>
              <a:t>are Yours now and forever.</a:t>
            </a:r>
          </a:p>
        </p:txBody>
      </p:sp>
      <p:pic>
        <p:nvPicPr>
          <p:cNvPr id="2" name="Picture 1" descr="silhouette of mountain under starry night">
            <a:extLst>
              <a:ext uri="{FF2B5EF4-FFF2-40B4-BE49-F238E27FC236}">
                <a16:creationId xmlns:a16="http://schemas.microsoft.com/office/drawing/2014/main" id="{8C414915-940A-2C63-6DA5-60F752A5348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730"/>
          <a:stretch/>
        </p:blipFill>
        <p:spPr bwMode="auto">
          <a:xfrm>
            <a:off x="4865298" y="5738278"/>
            <a:ext cx="7159926" cy="9541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8A47B61-4997-A6D7-C68D-04071BCF8111}"/>
              </a:ext>
            </a:extLst>
          </p:cNvPr>
          <p:cNvSpPr txBox="1"/>
          <p:nvPr/>
        </p:nvSpPr>
        <p:spPr>
          <a:xfrm>
            <a:off x="4865298" y="5728982"/>
            <a:ext cx="7159926" cy="954107"/>
          </a:xfrm>
          <a:prstGeom prst="rect">
            <a:avLst/>
          </a:prstGeom>
          <a:noFill/>
        </p:spPr>
        <p:txBody>
          <a:bodyPr wrap="square">
            <a:spAutoFit/>
          </a:bodyPr>
          <a:lstStyle/>
          <a:p>
            <a:pPr algn="ctr"/>
            <a:r>
              <a:rPr lang="en-US" sz="2800" b="1" i="0" dirty="0">
                <a:solidFill>
                  <a:schemeClr val="bg1"/>
                </a:solidFill>
                <a:effectLst/>
                <a:latin typeface="Book Antiqua" panose="02040602050305030304" pitchFamily="18" charset="0"/>
                <a:cs typeface="Arial" panose="020B0604020202020204" pitchFamily="34" charset="0"/>
              </a:rPr>
              <a:t>For the kingdom, the power and the glory </a:t>
            </a:r>
          </a:p>
          <a:p>
            <a:pPr algn="ctr"/>
            <a:r>
              <a:rPr lang="en-US" sz="2800" b="1" i="0" dirty="0">
                <a:solidFill>
                  <a:schemeClr val="bg1"/>
                </a:solidFill>
                <a:effectLst/>
                <a:latin typeface="Book Antiqua" panose="02040602050305030304" pitchFamily="18" charset="0"/>
                <a:cs typeface="Arial" panose="020B0604020202020204" pitchFamily="34" charset="0"/>
              </a:rPr>
              <a:t>are Yours now and forever.</a:t>
            </a:r>
          </a:p>
        </p:txBody>
      </p:sp>
    </p:spTree>
    <p:extLst>
      <p:ext uri="{BB962C8B-B14F-4D97-AF65-F5344CB8AC3E}">
        <p14:creationId xmlns:p14="http://schemas.microsoft.com/office/powerpoint/2010/main" val="30461480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TRADITIO Traditional Roman Catholic Network, including the ...">
            <a:extLst>
              <a:ext uri="{FF2B5EF4-FFF2-40B4-BE49-F238E27FC236}">
                <a16:creationId xmlns:a16="http://schemas.microsoft.com/office/drawing/2014/main" id="{F2D8A2E8-FEF4-4594-B429-48C601838D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3755" y="0"/>
            <a:ext cx="4133970" cy="2251754"/>
          </a:xfrm>
          <a:prstGeom prst="rect">
            <a:avLst/>
          </a:prstGeom>
          <a:noFill/>
          <a:extLst>
            <a:ext uri="{909E8E84-426E-40DD-AFC4-6F175D3DCCD1}">
              <a14:hiddenFill xmlns:a14="http://schemas.microsoft.com/office/drawing/2010/main">
                <a:solidFill>
                  <a:srgbClr val="FFFFFF"/>
                </a:solidFill>
              </a14:hiddenFill>
            </a:ext>
          </a:extLst>
        </p:spPr>
      </p:pic>
      <p:pic>
        <p:nvPicPr>
          <p:cNvPr id="13322" name="Picture 10" descr="Child making peace sign hand gesture - Stock Photo - Dissolve">
            <a:extLst>
              <a:ext uri="{FF2B5EF4-FFF2-40B4-BE49-F238E27FC236}">
                <a16:creationId xmlns:a16="http://schemas.microsoft.com/office/drawing/2014/main" id="{2685B526-ACD2-458A-9667-59BB7EB418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527" y="0"/>
            <a:ext cx="3094603" cy="22941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4E63221-10E6-4355-8C7C-52E1661B35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9653" y="2263282"/>
            <a:ext cx="3094601" cy="223176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5FBA1636-8A3D-4A2C-970E-DA33BEA861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7968" y="-21210"/>
            <a:ext cx="3124642" cy="22941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Peace to you | Dominica Vibes News">
            <a:extLst>
              <a:ext uri="{FF2B5EF4-FFF2-40B4-BE49-F238E27FC236}">
                <a16:creationId xmlns:a16="http://schemas.microsoft.com/office/drawing/2014/main" id="{6B6E6C58-ED22-41AA-8E22-B3D6A9703F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80706" y="2251752"/>
            <a:ext cx="4133970" cy="24028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08C769D1-5400-4376-9E1D-E791DD5CABC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5923" y="4495043"/>
            <a:ext cx="3160207" cy="2312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C2A05DB-BA79-43C5-8961-213B1797D57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91297" y="4495043"/>
            <a:ext cx="3114072" cy="23540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Sign of peace at Mass: Vatican says it stays put, but urges education - The  Catholic Leader">
            <a:extLst>
              <a:ext uri="{FF2B5EF4-FFF2-40B4-BE49-F238E27FC236}">
                <a16:creationId xmlns:a16="http://schemas.microsoft.com/office/drawing/2014/main" id="{31C0AC15-23DF-44E7-83CB-936C24EA84D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9007" y="2294174"/>
            <a:ext cx="3117123" cy="221876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BBC NEWS | Health | Trust drug may cure social phobia">
            <a:extLst>
              <a:ext uri="{FF2B5EF4-FFF2-40B4-BE49-F238E27FC236}">
                <a16:creationId xmlns:a16="http://schemas.microsoft.com/office/drawing/2014/main" id="{2CC06FAB-C5B9-493F-9D4E-96E173577E0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23790" y="4606247"/>
            <a:ext cx="4133970" cy="225175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9B8BB0C8-DA88-DA9D-FB3A-77E59B8B3E4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5400000">
            <a:off x="379203" y="2879146"/>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6C0B93AC-C6B2-9F36-22B4-2CE986B8187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5400000">
            <a:off x="-3174582" y="2879146"/>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758FF1B7-53A1-3D7C-BE85-C2421BB3214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5400000">
            <a:off x="4995528" y="2828261"/>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8E631D46-180B-4F98-897A-011F39D036E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5400000">
            <a:off x="8652989" y="2778423"/>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9084104B-687D-CE52-40D2-376E4759F64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8395" y="6159736"/>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2E7452BE-FEA9-F682-379B-3C52053CC70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09756" y="6182948"/>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82516DDB-1E75-5851-BC63-CD3EE5E7881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1349" y="-751853"/>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DBA58B41-262B-4E5A-36DF-F521A4598F5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53633" y="-852927"/>
            <a:ext cx="6858002" cy="1201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1563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ilhouette of trees">
            <a:extLst>
              <a:ext uri="{FF2B5EF4-FFF2-40B4-BE49-F238E27FC236}">
                <a16:creationId xmlns:a16="http://schemas.microsoft.com/office/drawing/2014/main" id="{C3BABE87-716D-3D80-DDEF-99EB600EE8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6EFE94F6-7DA5-4D67-A44D-09F7DA8F5F03}"/>
              </a:ext>
            </a:extLst>
          </p:cNvPr>
          <p:cNvSpPr>
            <a:spLocks noGrp="1"/>
          </p:cNvSpPr>
          <p:nvPr>
            <p:ph type="body" sz="half" idx="2"/>
          </p:nvPr>
        </p:nvSpPr>
        <p:spPr>
          <a:xfrm>
            <a:off x="127591" y="160867"/>
            <a:ext cx="3349255" cy="1115040"/>
          </a:xfrm>
        </p:spPr>
        <p:txBody>
          <a:bodyPr>
            <a:normAutofit/>
          </a:bodyPr>
          <a:lstStyle/>
          <a:p>
            <a:pPr algn="l"/>
            <a:r>
              <a:rPr lang="en-US" sz="3600" b="1" i="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Lamb of God</a:t>
            </a:r>
          </a:p>
          <a:p>
            <a:pPr algn="l"/>
            <a:endParaRPr lang="en-US" sz="36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pPr algn="l"/>
            <a:endParaRPr lang="en-US" sz="39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endParaRPr lang="en-US" dirty="0"/>
          </a:p>
        </p:txBody>
      </p:sp>
      <p:pic>
        <p:nvPicPr>
          <p:cNvPr id="3078" name="Picture 6">
            <a:extLst>
              <a:ext uri="{FF2B5EF4-FFF2-40B4-BE49-F238E27FC236}">
                <a16:creationId xmlns:a16="http://schemas.microsoft.com/office/drawing/2014/main" id="{8AF81A22-E71A-4263-A1BB-165AB77F2A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384" y="1058577"/>
            <a:ext cx="3349255" cy="474084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C60B396-6B60-CAC3-B019-8B6FDF8F31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8815" y="4891018"/>
            <a:ext cx="3055716" cy="24343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2E73F93-7948-50E4-3C41-18B6D0F4F649}"/>
              </a:ext>
            </a:extLst>
          </p:cNvPr>
          <p:cNvSpPr txBox="1"/>
          <p:nvPr/>
        </p:nvSpPr>
        <p:spPr>
          <a:xfrm>
            <a:off x="3994432" y="1032633"/>
            <a:ext cx="6646236" cy="4708981"/>
          </a:xfrm>
          <a:prstGeom prst="rect">
            <a:avLst/>
          </a:prstGeom>
          <a:noFill/>
        </p:spPr>
        <p:txBody>
          <a:bodyPr wrap="square">
            <a:spAutoFit/>
          </a:bodyPr>
          <a:lstStyle/>
          <a:p>
            <a:pPr algn="ctr"/>
            <a:r>
              <a:rPr lang="en-US" sz="6000" i="0" dirty="0">
                <a:solidFill>
                  <a:schemeClr val="bg1"/>
                </a:solidFill>
                <a:effectLst/>
                <a:latin typeface="Times New Roman" panose="02020603050405020304" pitchFamily="18" charset="0"/>
                <a:cs typeface="Times New Roman" panose="02020603050405020304" pitchFamily="18" charset="0"/>
              </a:rPr>
              <a:t> Lamb of God</a:t>
            </a:r>
          </a:p>
          <a:p>
            <a:pPr algn="ctr"/>
            <a:r>
              <a:rPr lang="en-US" sz="6000" dirty="0">
                <a:solidFill>
                  <a:schemeClr val="bg1"/>
                </a:solidFill>
                <a:latin typeface="Times New Roman" panose="02020603050405020304" pitchFamily="18" charset="0"/>
                <a:cs typeface="Times New Roman" panose="02020603050405020304" pitchFamily="18" charset="0"/>
              </a:rPr>
              <a:t>You take way the </a:t>
            </a:r>
          </a:p>
          <a:p>
            <a:pPr algn="ctr"/>
            <a:r>
              <a:rPr lang="en-US" sz="6000" dirty="0" err="1">
                <a:solidFill>
                  <a:schemeClr val="bg1"/>
                </a:solidFill>
                <a:latin typeface="Times New Roman" panose="02020603050405020304" pitchFamily="18" charset="0"/>
                <a:cs typeface="Times New Roman" panose="02020603050405020304" pitchFamily="18" charset="0"/>
              </a:rPr>
              <a:t>si</a:t>
            </a:r>
            <a:r>
              <a:rPr lang="en-US" sz="6000" dirty="0">
                <a:solidFill>
                  <a:schemeClr val="bg1"/>
                </a:solidFill>
                <a:latin typeface="Times New Roman" panose="02020603050405020304" pitchFamily="18" charset="0"/>
                <a:cs typeface="Times New Roman" panose="02020603050405020304" pitchFamily="18" charset="0"/>
              </a:rPr>
              <a:t>-ns of the world,</a:t>
            </a:r>
          </a:p>
          <a:p>
            <a:pPr algn="ctr"/>
            <a:r>
              <a:rPr lang="en-US" sz="6000" dirty="0">
                <a:solidFill>
                  <a:schemeClr val="bg1"/>
                </a:solidFill>
                <a:latin typeface="Times New Roman" panose="02020603050405020304" pitchFamily="18" charset="0"/>
                <a:cs typeface="Times New Roman" panose="02020603050405020304" pitchFamily="18" charset="0"/>
              </a:rPr>
              <a:t>have mercy,</a:t>
            </a:r>
          </a:p>
          <a:p>
            <a:pPr algn="ctr"/>
            <a:r>
              <a:rPr lang="en-US" sz="6000" dirty="0">
                <a:solidFill>
                  <a:schemeClr val="bg1"/>
                </a:solidFill>
                <a:latin typeface="Times New Roman" panose="02020603050405020304" pitchFamily="18" charset="0"/>
                <a:cs typeface="Times New Roman" panose="02020603050405020304" pitchFamily="18" charset="0"/>
              </a:rPr>
              <a:t>h</a:t>
            </a:r>
            <a:r>
              <a:rPr lang="en-US" sz="6000" i="0" dirty="0">
                <a:solidFill>
                  <a:schemeClr val="bg1"/>
                </a:solidFill>
                <a:effectLst/>
                <a:latin typeface="Times New Roman" panose="02020603050405020304" pitchFamily="18" charset="0"/>
                <a:cs typeface="Times New Roman" panose="02020603050405020304" pitchFamily="18" charset="0"/>
              </a:rPr>
              <a:t>ave mercy on us.</a:t>
            </a:r>
          </a:p>
        </p:txBody>
      </p:sp>
    </p:spTree>
    <p:extLst>
      <p:ext uri="{BB962C8B-B14F-4D97-AF65-F5344CB8AC3E}">
        <p14:creationId xmlns:p14="http://schemas.microsoft.com/office/powerpoint/2010/main" val="20131595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ilhouette of trees">
            <a:extLst>
              <a:ext uri="{FF2B5EF4-FFF2-40B4-BE49-F238E27FC236}">
                <a16:creationId xmlns:a16="http://schemas.microsoft.com/office/drawing/2014/main" id="{9D0EBDAB-F108-549E-D63C-60BE22465A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6EFE94F6-7DA5-4D67-A44D-09F7DA8F5F03}"/>
              </a:ext>
            </a:extLst>
          </p:cNvPr>
          <p:cNvSpPr>
            <a:spLocks noGrp="1"/>
          </p:cNvSpPr>
          <p:nvPr>
            <p:ph type="body" sz="half" idx="2"/>
          </p:nvPr>
        </p:nvSpPr>
        <p:spPr>
          <a:xfrm>
            <a:off x="127591" y="160867"/>
            <a:ext cx="3349255" cy="1115040"/>
          </a:xfrm>
        </p:spPr>
        <p:txBody>
          <a:bodyPr>
            <a:normAutofit/>
          </a:bodyPr>
          <a:lstStyle/>
          <a:p>
            <a:pPr algn="l"/>
            <a:r>
              <a:rPr lang="en-US" sz="3600" b="1" i="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Lamb of God</a:t>
            </a:r>
          </a:p>
          <a:p>
            <a:pPr algn="l"/>
            <a:endParaRPr lang="en-US" sz="36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pPr algn="l"/>
            <a:endParaRPr lang="en-US" sz="39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endParaRPr lang="en-US" dirty="0"/>
          </a:p>
        </p:txBody>
      </p:sp>
      <p:pic>
        <p:nvPicPr>
          <p:cNvPr id="2" name="Picture 2" descr="JESUS IS THE GOOD SHEPHERD | A CHRISTIAN PILGRIMAGE">
            <a:extLst>
              <a:ext uri="{FF2B5EF4-FFF2-40B4-BE49-F238E27FC236}">
                <a16:creationId xmlns:a16="http://schemas.microsoft.com/office/drawing/2014/main" id="{4515FA26-5E10-72F0-BB99-4625433FAD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412" r="40252"/>
          <a:stretch/>
        </p:blipFill>
        <p:spPr bwMode="auto">
          <a:xfrm>
            <a:off x="404036" y="1156740"/>
            <a:ext cx="3349255" cy="515302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9B92E796-5A1C-38F9-6AEF-D9C1183B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8815" y="4891018"/>
            <a:ext cx="3055716" cy="24343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CB61392-21C4-2B0C-99CE-7839B3808AED}"/>
              </a:ext>
            </a:extLst>
          </p:cNvPr>
          <p:cNvSpPr txBox="1"/>
          <p:nvPr/>
        </p:nvSpPr>
        <p:spPr>
          <a:xfrm>
            <a:off x="3994432" y="1032633"/>
            <a:ext cx="6646236" cy="4708981"/>
          </a:xfrm>
          <a:prstGeom prst="rect">
            <a:avLst/>
          </a:prstGeom>
          <a:noFill/>
        </p:spPr>
        <p:txBody>
          <a:bodyPr wrap="square">
            <a:spAutoFit/>
          </a:bodyPr>
          <a:lstStyle/>
          <a:p>
            <a:pPr algn="ctr"/>
            <a:r>
              <a:rPr lang="en-US" sz="6000" i="0" dirty="0">
                <a:solidFill>
                  <a:schemeClr val="bg1"/>
                </a:solidFill>
                <a:effectLst/>
                <a:latin typeface="Times New Roman" panose="02020603050405020304" pitchFamily="18" charset="0"/>
                <a:cs typeface="Times New Roman" panose="02020603050405020304" pitchFamily="18" charset="0"/>
              </a:rPr>
              <a:t> </a:t>
            </a:r>
            <a:r>
              <a:rPr lang="en-US" sz="6000" i="1" dirty="0">
                <a:solidFill>
                  <a:schemeClr val="bg1"/>
                </a:solidFill>
                <a:effectLst/>
                <a:latin typeface="Times New Roman" panose="02020603050405020304" pitchFamily="18" charset="0"/>
                <a:cs typeface="Times New Roman" panose="02020603050405020304" pitchFamily="18" charset="0"/>
              </a:rPr>
              <a:t>Lamb of God</a:t>
            </a:r>
          </a:p>
          <a:p>
            <a:pPr algn="ctr"/>
            <a:r>
              <a:rPr lang="en-US" sz="6000" i="1" dirty="0">
                <a:solidFill>
                  <a:schemeClr val="bg1"/>
                </a:solidFill>
                <a:latin typeface="Times New Roman" panose="02020603050405020304" pitchFamily="18" charset="0"/>
                <a:cs typeface="Times New Roman" panose="02020603050405020304" pitchFamily="18" charset="0"/>
              </a:rPr>
              <a:t>You take way the </a:t>
            </a:r>
          </a:p>
          <a:p>
            <a:pPr algn="ctr"/>
            <a:r>
              <a:rPr lang="en-US" sz="6000" i="1" dirty="0" err="1">
                <a:solidFill>
                  <a:schemeClr val="bg1"/>
                </a:solidFill>
                <a:latin typeface="Times New Roman" panose="02020603050405020304" pitchFamily="18" charset="0"/>
                <a:cs typeface="Times New Roman" panose="02020603050405020304" pitchFamily="18" charset="0"/>
              </a:rPr>
              <a:t>si</a:t>
            </a:r>
            <a:r>
              <a:rPr lang="en-US" sz="6000" i="1" dirty="0">
                <a:solidFill>
                  <a:schemeClr val="bg1"/>
                </a:solidFill>
                <a:latin typeface="Times New Roman" panose="02020603050405020304" pitchFamily="18" charset="0"/>
                <a:cs typeface="Times New Roman" panose="02020603050405020304" pitchFamily="18" charset="0"/>
              </a:rPr>
              <a:t>-ns of the world,</a:t>
            </a:r>
          </a:p>
          <a:p>
            <a:pPr algn="ctr"/>
            <a:r>
              <a:rPr lang="en-US" sz="6000" i="1" dirty="0">
                <a:solidFill>
                  <a:schemeClr val="bg1"/>
                </a:solidFill>
                <a:latin typeface="Times New Roman" panose="02020603050405020304" pitchFamily="18" charset="0"/>
                <a:cs typeface="Times New Roman" panose="02020603050405020304" pitchFamily="18" charset="0"/>
              </a:rPr>
              <a:t>have mercy,</a:t>
            </a:r>
          </a:p>
          <a:p>
            <a:pPr algn="ctr"/>
            <a:r>
              <a:rPr lang="en-US" sz="6000" i="1" dirty="0">
                <a:solidFill>
                  <a:schemeClr val="bg1"/>
                </a:solidFill>
                <a:latin typeface="Times New Roman" panose="02020603050405020304" pitchFamily="18" charset="0"/>
                <a:cs typeface="Times New Roman" panose="02020603050405020304" pitchFamily="18" charset="0"/>
              </a:rPr>
              <a:t>h</a:t>
            </a:r>
            <a:r>
              <a:rPr lang="en-US" sz="6000" i="1" dirty="0">
                <a:solidFill>
                  <a:schemeClr val="bg1"/>
                </a:solidFill>
                <a:effectLst/>
                <a:latin typeface="Times New Roman" panose="02020603050405020304" pitchFamily="18" charset="0"/>
                <a:cs typeface="Times New Roman" panose="02020603050405020304" pitchFamily="18" charset="0"/>
              </a:rPr>
              <a:t>ave mercy on us.</a:t>
            </a:r>
          </a:p>
        </p:txBody>
      </p:sp>
    </p:spTree>
    <p:extLst>
      <p:ext uri="{BB962C8B-B14F-4D97-AF65-F5344CB8AC3E}">
        <p14:creationId xmlns:p14="http://schemas.microsoft.com/office/powerpoint/2010/main" val="224546834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ilhouette of trees">
            <a:extLst>
              <a:ext uri="{FF2B5EF4-FFF2-40B4-BE49-F238E27FC236}">
                <a16:creationId xmlns:a16="http://schemas.microsoft.com/office/drawing/2014/main" id="{2A0BC64D-0E61-3F22-FC11-38768E5829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6EFE94F6-7DA5-4D67-A44D-09F7DA8F5F03}"/>
              </a:ext>
            </a:extLst>
          </p:cNvPr>
          <p:cNvSpPr>
            <a:spLocks noGrp="1"/>
          </p:cNvSpPr>
          <p:nvPr>
            <p:ph type="body" sz="half" idx="2"/>
          </p:nvPr>
        </p:nvSpPr>
        <p:spPr>
          <a:xfrm>
            <a:off x="127591" y="160867"/>
            <a:ext cx="3349255" cy="1115040"/>
          </a:xfrm>
        </p:spPr>
        <p:txBody>
          <a:bodyPr>
            <a:normAutofit/>
          </a:bodyPr>
          <a:lstStyle/>
          <a:p>
            <a:pPr algn="l"/>
            <a:r>
              <a:rPr lang="en-US" sz="3600" b="1" i="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Lamb of God</a:t>
            </a:r>
          </a:p>
          <a:p>
            <a:pPr algn="l"/>
            <a:endParaRPr lang="en-US" sz="3600" dirty="0">
              <a:solidFill>
                <a:srgbClr val="002060"/>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pPr algn="l"/>
            <a:endParaRPr lang="en-US" sz="39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endParaRPr lang="en-US" dirty="0"/>
          </a:p>
        </p:txBody>
      </p:sp>
      <p:pic>
        <p:nvPicPr>
          <p:cNvPr id="3" name="Picture 2" descr="Nathan Greene THE GOOD SHEPHERD Jesus Black Lamb Sheep 20x16 open edition  print | eBay">
            <a:extLst>
              <a:ext uri="{FF2B5EF4-FFF2-40B4-BE49-F238E27FC236}">
                <a16:creationId xmlns:a16="http://schemas.microsoft.com/office/drawing/2014/main" id="{A6E96F31-A116-7E9B-9E23-4E09BEA208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99" y="1021977"/>
            <a:ext cx="3621224" cy="522422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6434E399-0F08-B937-5E1C-F7C446F955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8815" y="4891018"/>
            <a:ext cx="3055716" cy="24343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18E5E7E-FC01-C24A-BF15-A33188FA9326}"/>
              </a:ext>
            </a:extLst>
          </p:cNvPr>
          <p:cNvSpPr txBox="1"/>
          <p:nvPr/>
        </p:nvSpPr>
        <p:spPr>
          <a:xfrm>
            <a:off x="4194631" y="804699"/>
            <a:ext cx="7099159" cy="4708981"/>
          </a:xfrm>
          <a:prstGeom prst="rect">
            <a:avLst/>
          </a:prstGeom>
          <a:noFill/>
        </p:spPr>
        <p:txBody>
          <a:bodyPr wrap="square">
            <a:spAutoFit/>
          </a:bodyPr>
          <a:lstStyle/>
          <a:p>
            <a:pPr algn="ctr"/>
            <a:r>
              <a:rPr lang="en-US" sz="6000" dirty="0">
                <a:solidFill>
                  <a:schemeClr val="bg1"/>
                </a:solidFill>
                <a:effectLst/>
                <a:latin typeface="Times New Roman" panose="02020603050405020304" pitchFamily="18" charset="0"/>
                <a:cs typeface="Times New Roman" panose="02020603050405020304" pitchFamily="18" charset="0"/>
              </a:rPr>
              <a:t> Lamb of God</a:t>
            </a:r>
          </a:p>
          <a:p>
            <a:pPr algn="ctr"/>
            <a:r>
              <a:rPr lang="en-US" sz="6000" dirty="0">
                <a:solidFill>
                  <a:schemeClr val="bg1"/>
                </a:solidFill>
                <a:latin typeface="Times New Roman" panose="02020603050405020304" pitchFamily="18" charset="0"/>
                <a:cs typeface="Times New Roman" panose="02020603050405020304" pitchFamily="18" charset="0"/>
              </a:rPr>
              <a:t>You take way the </a:t>
            </a:r>
          </a:p>
          <a:p>
            <a:pPr algn="ctr"/>
            <a:r>
              <a:rPr lang="en-US" sz="6000" dirty="0" err="1">
                <a:solidFill>
                  <a:schemeClr val="bg1"/>
                </a:solidFill>
                <a:latin typeface="Times New Roman" panose="02020603050405020304" pitchFamily="18" charset="0"/>
                <a:cs typeface="Times New Roman" panose="02020603050405020304" pitchFamily="18" charset="0"/>
              </a:rPr>
              <a:t>si</a:t>
            </a:r>
            <a:r>
              <a:rPr lang="en-US" sz="6000" dirty="0">
                <a:solidFill>
                  <a:schemeClr val="bg1"/>
                </a:solidFill>
                <a:latin typeface="Times New Roman" panose="02020603050405020304" pitchFamily="18" charset="0"/>
                <a:cs typeface="Times New Roman" panose="02020603050405020304" pitchFamily="18" charset="0"/>
              </a:rPr>
              <a:t>-ns of the world,</a:t>
            </a:r>
          </a:p>
          <a:p>
            <a:pPr algn="ctr"/>
            <a:r>
              <a:rPr lang="en-US" sz="6000" dirty="0">
                <a:solidFill>
                  <a:schemeClr val="bg1"/>
                </a:solidFill>
                <a:latin typeface="Times New Roman" panose="02020603050405020304" pitchFamily="18" charset="0"/>
                <a:cs typeface="Times New Roman" panose="02020603050405020304" pitchFamily="18" charset="0"/>
              </a:rPr>
              <a:t>grant us,</a:t>
            </a:r>
          </a:p>
          <a:p>
            <a:pPr algn="ctr"/>
            <a:r>
              <a:rPr lang="en-US" sz="6000" dirty="0" err="1">
                <a:solidFill>
                  <a:schemeClr val="bg1"/>
                </a:solidFill>
                <a:effectLst/>
                <a:latin typeface="Times New Roman" panose="02020603050405020304" pitchFamily="18" charset="0"/>
                <a:cs typeface="Times New Roman" panose="02020603050405020304" pitchFamily="18" charset="0"/>
              </a:rPr>
              <a:t>gra-nt</a:t>
            </a:r>
            <a:r>
              <a:rPr lang="en-US" sz="6000" dirty="0">
                <a:solidFill>
                  <a:schemeClr val="bg1"/>
                </a:solidFill>
                <a:effectLst/>
                <a:latin typeface="Times New Roman" panose="02020603050405020304" pitchFamily="18" charset="0"/>
                <a:cs typeface="Times New Roman" panose="02020603050405020304" pitchFamily="18" charset="0"/>
              </a:rPr>
              <a:t>  u-s  peace.</a:t>
            </a:r>
          </a:p>
        </p:txBody>
      </p:sp>
    </p:spTree>
    <p:extLst>
      <p:ext uri="{BB962C8B-B14F-4D97-AF65-F5344CB8AC3E}">
        <p14:creationId xmlns:p14="http://schemas.microsoft.com/office/powerpoint/2010/main" val="421522938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ilhouette of trees">
            <a:extLst>
              <a:ext uri="{FF2B5EF4-FFF2-40B4-BE49-F238E27FC236}">
                <a16:creationId xmlns:a16="http://schemas.microsoft.com/office/drawing/2014/main" id="{3A6A1DDD-A9E8-9883-21B5-C1D05FEFD0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B95396D-9D9A-42BB-A3E9-C8779B91133C}"/>
              </a:ext>
            </a:extLst>
          </p:cNvPr>
          <p:cNvSpPr txBox="1"/>
          <p:nvPr/>
        </p:nvSpPr>
        <p:spPr>
          <a:xfrm>
            <a:off x="149290" y="359229"/>
            <a:ext cx="11893420" cy="766363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chemeClr val="bg1"/>
                </a:solidFill>
                <a:effectLst/>
                <a:uLnTx/>
                <a:uFillTx/>
                <a:latin typeface="Book Antiqua" panose="02040602050305030304" pitchFamily="18" charset="0"/>
              </a:rPr>
              <a:t>Priest: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Book Antiqua" panose="02040602050305030304" pitchFamily="18" charset="0"/>
              </a:rPr>
              <a:t>Behold the Lamb of God, behold Him who takes away the sins of the world. Blessed are those called to the supper of the Lamb..</a:t>
            </a:r>
          </a:p>
          <a:p>
            <a:pPr algn="ctr"/>
            <a:endParaRPr lang="en-US" sz="4400" b="1" dirty="0">
              <a:solidFill>
                <a:schemeClr val="bg1"/>
              </a:solidFill>
              <a:latin typeface="Book Antiqua" panose="02040602050305030304" pitchFamily="18" charset="0"/>
            </a:endParaRPr>
          </a:p>
          <a:p>
            <a:pPr algn="ctr"/>
            <a:r>
              <a:rPr lang="en-US" sz="4400" b="1" i="1" dirty="0">
                <a:solidFill>
                  <a:schemeClr val="bg1"/>
                </a:solidFill>
                <a:latin typeface="Book Antiqua" panose="02040602050305030304" pitchFamily="18" charset="0"/>
              </a:rPr>
              <a:t>All: </a:t>
            </a:r>
          </a:p>
          <a:p>
            <a:pPr algn="ctr"/>
            <a:r>
              <a:rPr lang="en-US" sz="4400" b="1" dirty="0">
                <a:solidFill>
                  <a:schemeClr val="bg1"/>
                </a:solidFill>
                <a:latin typeface="Book Antiqua" panose="02040602050305030304" pitchFamily="18" charset="0"/>
              </a:rPr>
              <a:t>Lord I am not worthy that You should enter under my roof, but only say the word and my soul shall be healed.</a:t>
            </a:r>
          </a:p>
          <a:p>
            <a:pPr algn="ctr"/>
            <a:endParaRPr lang="en-US" sz="4800" b="1" i="1" dirty="0">
              <a:solidFill>
                <a:schemeClr val="bg1"/>
              </a:solidFill>
              <a:latin typeface="Book Antiqua" panose="0204060205030503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uLnTx/>
              <a:uFillTx/>
              <a:ea typeface="+mn-ea"/>
              <a:cs typeface="+mn-cs"/>
            </a:endParaRPr>
          </a:p>
        </p:txBody>
      </p:sp>
    </p:spTree>
    <p:extLst>
      <p:ext uri="{BB962C8B-B14F-4D97-AF65-F5344CB8AC3E}">
        <p14:creationId xmlns:p14="http://schemas.microsoft.com/office/powerpoint/2010/main" val="272842450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FD35-A734-23CF-4F46-F3B17B299371}"/>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37D151-2A04-6B37-0B62-8DAFF6104A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E768BB0-E7EC-1BCA-81F7-31976589960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9DD97CD-0247-EC69-FA4C-60A6797E4C19}"/>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4197D3BB-8FA6-8F3A-F787-133A239EBE1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65025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70300" y="645309"/>
            <a:ext cx="5925700" cy="5016758"/>
          </a:xfrm>
          <a:prstGeom prst="rect">
            <a:avLst/>
          </a:prstGeom>
          <a:noFill/>
        </p:spPr>
        <p:txBody>
          <a:bodyPr wrap="square">
            <a:spAutoFit/>
          </a:bodyPr>
          <a:lstStyle/>
          <a:p>
            <a:pPr algn="ctr"/>
            <a:r>
              <a:rPr lang="en-US" sz="6000" b="1" u="sng" dirty="0">
                <a:solidFill>
                  <a:schemeClr val="bg1"/>
                </a:solidFill>
                <a:latin typeface="Book Antiqua" panose="02040602050305030304" pitchFamily="18" charset="0"/>
              </a:rPr>
              <a:t>Communion Hymn 1</a:t>
            </a:r>
            <a:br>
              <a:rPr lang="en-US" sz="6000" b="1" u="sng" dirty="0">
                <a:solidFill>
                  <a:schemeClr val="bg1"/>
                </a:solidFill>
                <a:latin typeface="Book Antiqua" panose="02040602050305030304" pitchFamily="18" charset="0"/>
              </a:rPr>
            </a:br>
            <a:br>
              <a:rPr lang="en-US" sz="6000" b="1" dirty="0">
                <a:solidFill>
                  <a:schemeClr val="bg1"/>
                </a:solidFill>
                <a:latin typeface="Book Antiqua" panose="02040602050305030304" pitchFamily="18" charset="0"/>
              </a:rPr>
            </a:br>
            <a:r>
              <a:rPr lang="en-US" sz="6000" b="1" dirty="0">
                <a:solidFill>
                  <a:schemeClr val="bg1"/>
                </a:solidFill>
                <a:latin typeface="Book Antiqua" panose="02040602050305030304" pitchFamily="18" charset="0"/>
              </a:rPr>
              <a:t>The First Noel</a:t>
            </a:r>
          </a:p>
          <a:p>
            <a:pPr algn="ctr"/>
            <a:r>
              <a:rPr lang="en-US" sz="4000" i="1" dirty="0">
                <a:solidFill>
                  <a:schemeClr val="bg1"/>
                </a:solidFill>
                <a:latin typeface="Book Antiqua" panose="02040602050305030304" pitchFamily="18" charset="0"/>
              </a:rPr>
              <a:t>By W. Sandy</a:t>
            </a:r>
          </a:p>
          <a:p>
            <a:pPr algn="ctr"/>
            <a:r>
              <a:rPr lang="en-US" sz="4000" i="1" dirty="0">
                <a:solidFill>
                  <a:schemeClr val="bg1"/>
                </a:solidFill>
                <a:latin typeface="Book Antiqua" panose="02040602050305030304" pitchFamily="18" charset="0"/>
              </a:rPr>
              <a:t>Arr. By Dan Forrest</a:t>
            </a:r>
          </a:p>
        </p:txBody>
      </p:sp>
      <p:pic>
        <p:nvPicPr>
          <p:cNvPr id="6" name="Picture 2">
            <a:extLst>
              <a:ext uri="{FF2B5EF4-FFF2-40B4-BE49-F238E27FC236}">
                <a16:creationId xmlns:a16="http://schemas.microsoft.com/office/drawing/2014/main" id="{80761FF4-4997-AD35-7798-FDADC71ACC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44" t="2" r="14601"/>
          <a:stretch/>
        </p:blipFill>
        <p:spPr bwMode="auto">
          <a:xfrm>
            <a:off x="5948734" y="10"/>
            <a:ext cx="624021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65770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365953" y="16170"/>
            <a:ext cx="12192000" cy="6740307"/>
          </a:xfrm>
          <a:prstGeom prst="rect">
            <a:avLst/>
          </a:prstGeom>
          <a:noFill/>
        </p:spPr>
        <p:txBody>
          <a:bodyPr wrap="square">
            <a:spAutoFit/>
          </a:bodyPr>
          <a:lstStyle/>
          <a:p>
            <a:pPr algn="ctr"/>
            <a:r>
              <a:rPr lang="en-US" sz="5400" dirty="0">
                <a:solidFill>
                  <a:schemeClr val="bg1"/>
                </a:solidFill>
                <a:latin typeface="Book Antiqua" panose="02040602050305030304" pitchFamily="18" charset="0"/>
              </a:rPr>
              <a:t>Verse 1</a:t>
            </a:r>
            <a:endParaRPr lang="en-US" sz="5400" b="0" i="0" dirty="0">
              <a:solidFill>
                <a:schemeClr val="bg1"/>
              </a:solidFill>
              <a:effectLst/>
              <a:latin typeface="Book Antiqua" panose="02040602050305030304" pitchFamily="18" charset="0"/>
            </a:endParaRPr>
          </a:p>
          <a:p>
            <a:pPr algn="ctr"/>
            <a:r>
              <a:rPr lang="en-US" sz="5400" b="0" i="0" spc="-300" dirty="0">
                <a:solidFill>
                  <a:schemeClr val="bg1"/>
                </a:solidFill>
                <a:effectLst/>
                <a:latin typeface="Book Antiqua" panose="02040602050305030304" pitchFamily="18" charset="0"/>
              </a:rPr>
              <a:t>The first Noel the angel did say</a:t>
            </a:r>
          </a:p>
          <a:p>
            <a:pPr algn="ctr"/>
            <a:r>
              <a:rPr lang="en-US" sz="5400" b="0" i="0" dirty="0">
                <a:solidFill>
                  <a:schemeClr val="bg1"/>
                </a:solidFill>
                <a:effectLst/>
                <a:latin typeface="Book Antiqua" panose="02040602050305030304" pitchFamily="18" charset="0"/>
              </a:rPr>
              <a:t>Was to certain poor shepherds </a:t>
            </a:r>
          </a:p>
          <a:p>
            <a:pPr algn="ctr"/>
            <a:r>
              <a:rPr lang="en-US" sz="5400" b="0" i="0" dirty="0">
                <a:solidFill>
                  <a:schemeClr val="bg1"/>
                </a:solidFill>
                <a:effectLst/>
                <a:latin typeface="Book Antiqua" panose="02040602050305030304" pitchFamily="18" charset="0"/>
              </a:rPr>
              <a:t>in fields as they lay,</a:t>
            </a:r>
          </a:p>
          <a:p>
            <a:pPr algn="ctr"/>
            <a:r>
              <a:rPr lang="en-US" sz="5400" b="0" i="0" dirty="0">
                <a:solidFill>
                  <a:schemeClr val="bg1"/>
                </a:solidFill>
                <a:effectLst/>
                <a:latin typeface="Book Antiqua" panose="02040602050305030304" pitchFamily="18" charset="0"/>
              </a:rPr>
              <a:t>In fields where they lay </a:t>
            </a:r>
          </a:p>
          <a:p>
            <a:pPr algn="ctr"/>
            <a:r>
              <a:rPr lang="en-US" sz="5400" b="0" i="0" dirty="0">
                <a:solidFill>
                  <a:schemeClr val="bg1"/>
                </a:solidFill>
                <a:effectLst/>
                <a:latin typeface="Book Antiqua" panose="02040602050305030304" pitchFamily="18" charset="0"/>
              </a:rPr>
              <a:t>keeping their sheep</a:t>
            </a:r>
          </a:p>
          <a:p>
            <a:pPr algn="ctr"/>
            <a:r>
              <a:rPr lang="en-US" sz="5400" b="0" i="0" dirty="0">
                <a:solidFill>
                  <a:schemeClr val="bg1"/>
                </a:solidFill>
                <a:effectLst/>
                <a:latin typeface="Book Antiqua" panose="02040602050305030304" pitchFamily="18" charset="0"/>
              </a:rPr>
              <a:t>On a cold winter’s night </a:t>
            </a:r>
          </a:p>
          <a:p>
            <a:pPr algn="ctr"/>
            <a:r>
              <a:rPr lang="en-US" sz="5400" b="0" i="0" dirty="0">
                <a:solidFill>
                  <a:schemeClr val="bg1"/>
                </a:solidFill>
                <a:effectLst/>
                <a:latin typeface="Book Antiqua" panose="02040602050305030304" pitchFamily="18" charset="0"/>
              </a:rPr>
              <a:t>that was so deep.</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FD4B4523-2A1F-FCF3-925B-D629E4C24E6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3897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6A25E-1F37-7DC3-4CDF-DB4398A13056}"/>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4FD551DA-51D3-70F7-44EB-89F3921116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78148E9-EBE0-BB91-194B-3FA61BC77545}"/>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88C7369C-41D0-35A0-EF18-1134BE78C4AB}"/>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BEA8F662-3AC9-7356-B834-0EEFAF2237A4}"/>
              </a:ext>
            </a:extLst>
          </p:cNvPr>
          <p:cNvSpPr txBox="1"/>
          <p:nvPr/>
        </p:nvSpPr>
        <p:spPr>
          <a:xfrm>
            <a:off x="1159487" y="1106322"/>
            <a:ext cx="9873026" cy="3693319"/>
          </a:xfrm>
          <a:prstGeom prst="rect">
            <a:avLst/>
          </a:prstGeom>
          <a:noFill/>
        </p:spPr>
        <p:txBody>
          <a:bodyPr wrap="square">
            <a:spAutoFit/>
          </a:bodyPr>
          <a:lstStyle/>
          <a:p>
            <a:pPr algn="ctr"/>
            <a:r>
              <a:rPr lang="en-US" sz="5400" dirty="0">
                <a:solidFill>
                  <a:schemeClr val="bg1"/>
                </a:solidFill>
                <a:latin typeface="Book Antiqua" panose="02040602050305030304" pitchFamily="18" charset="0"/>
              </a:rPr>
              <a:t>Refrain</a:t>
            </a:r>
            <a:endParaRPr lang="en-US" sz="5400" b="0" i="0" dirty="0">
              <a:solidFill>
                <a:schemeClr val="bg1"/>
              </a:solidFill>
              <a:effectLst/>
              <a:latin typeface="Book Antiqua" panose="02040602050305030304" pitchFamily="18" charset="0"/>
            </a:endParaRPr>
          </a:p>
          <a:p>
            <a:pPr algn="ctr"/>
            <a:endParaRPr lang="en-US" sz="6000" b="0" i="1"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Noel, Noel, Noel, Noel!</a:t>
            </a:r>
          </a:p>
          <a:p>
            <a:pPr algn="ctr"/>
            <a:r>
              <a:rPr lang="en-US" sz="6000" b="0" i="1" dirty="0">
                <a:solidFill>
                  <a:schemeClr val="bg1"/>
                </a:solidFill>
                <a:effectLst/>
                <a:latin typeface="Book Antiqua" panose="02040602050305030304" pitchFamily="18" charset="0"/>
              </a:rPr>
              <a:t>Born is the King of Israel!</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BEEA92D2-B281-7140-1F3D-138C4CD211E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44847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88231" y="228821"/>
            <a:ext cx="12368462" cy="8402300"/>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2</a:t>
            </a:r>
          </a:p>
          <a:p>
            <a:pPr algn="ctr"/>
            <a:r>
              <a:rPr lang="en-US" sz="6000" b="0" i="0" dirty="0">
                <a:solidFill>
                  <a:schemeClr val="bg1"/>
                </a:solidFill>
                <a:effectLst/>
                <a:latin typeface="Book Antiqua" panose="02040602050305030304" pitchFamily="18" charset="0"/>
              </a:rPr>
              <a:t>They looked up </a:t>
            </a:r>
          </a:p>
          <a:p>
            <a:pPr algn="ctr"/>
            <a:r>
              <a:rPr lang="en-US" sz="6000" b="0" i="0" dirty="0">
                <a:solidFill>
                  <a:schemeClr val="bg1"/>
                </a:solidFill>
                <a:effectLst/>
                <a:latin typeface="Book Antiqua" panose="02040602050305030304" pitchFamily="18" charset="0"/>
              </a:rPr>
              <a:t>and saw a star</a:t>
            </a:r>
          </a:p>
          <a:p>
            <a:pPr algn="ctr"/>
            <a:r>
              <a:rPr lang="en-US" sz="6000" b="0" i="0" spc="-300" dirty="0">
                <a:solidFill>
                  <a:schemeClr val="bg1"/>
                </a:solidFill>
                <a:effectLst/>
                <a:latin typeface="Book Antiqua" panose="02040602050305030304" pitchFamily="18" charset="0"/>
              </a:rPr>
              <a:t>Shining in the East beyond them far, And to the earth it gave great light,</a:t>
            </a:r>
          </a:p>
          <a:p>
            <a:pPr algn="ctr"/>
            <a:r>
              <a:rPr lang="en-US" sz="6000" b="0" i="0" spc="-300" dirty="0">
                <a:solidFill>
                  <a:schemeClr val="bg1"/>
                </a:solidFill>
                <a:effectLst/>
                <a:latin typeface="Book Antiqua" panose="02040602050305030304" pitchFamily="18" charset="0"/>
              </a:rPr>
              <a:t>And so it continued </a:t>
            </a:r>
          </a:p>
          <a:p>
            <a:pPr algn="ctr"/>
            <a:r>
              <a:rPr lang="en-US" sz="6000" b="0" i="0" spc="-300" dirty="0">
                <a:solidFill>
                  <a:schemeClr val="bg1"/>
                </a:solidFill>
                <a:effectLst/>
                <a:latin typeface="Book Antiqua" panose="02040602050305030304" pitchFamily="18" charset="0"/>
              </a:rPr>
              <a:t>both day and night.</a:t>
            </a:r>
          </a:p>
          <a:p>
            <a:pPr algn="l"/>
            <a:br>
              <a:rPr lang="en-US" sz="6000" b="0" i="1" spc="-300" dirty="0">
                <a:solidFill>
                  <a:srgbClr val="000000"/>
                </a:solidFill>
                <a:effectLst/>
                <a:latin typeface="Book Antiqua" panose="02040602050305030304" pitchFamily="18" charset="0"/>
              </a:rPr>
            </a:br>
            <a:endParaRPr lang="en-US" sz="6000" b="0" i="1" spc="-300" dirty="0">
              <a:solidFill>
                <a:srgbClr val="000000"/>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98F961EC-F5DE-4EAC-6D72-0939314E118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16344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F8983-2F00-021B-F651-9DACD80A67ED}"/>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B7F8FB29-CAE6-FE0B-6D14-CB7E181F73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24C9979-C2E2-0344-102A-D3410DC80D42}"/>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74BE8B97-89EB-4863-10E9-E606CD1D7AA6}"/>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4DED0A75-B4BC-8E20-DB64-6846D81A007F}"/>
              </a:ext>
            </a:extLst>
          </p:cNvPr>
          <p:cNvSpPr txBox="1"/>
          <p:nvPr/>
        </p:nvSpPr>
        <p:spPr>
          <a:xfrm>
            <a:off x="1159487" y="1106322"/>
            <a:ext cx="9873026" cy="3693319"/>
          </a:xfrm>
          <a:prstGeom prst="rect">
            <a:avLst/>
          </a:prstGeom>
          <a:noFill/>
        </p:spPr>
        <p:txBody>
          <a:bodyPr wrap="square">
            <a:spAutoFit/>
          </a:bodyPr>
          <a:lstStyle/>
          <a:p>
            <a:pPr algn="ctr"/>
            <a:r>
              <a:rPr lang="en-US" sz="5400" dirty="0">
                <a:solidFill>
                  <a:schemeClr val="bg1"/>
                </a:solidFill>
                <a:latin typeface="Book Antiqua" panose="02040602050305030304" pitchFamily="18" charset="0"/>
              </a:rPr>
              <a:t>Refrain</a:t>
            </a:r>
            <a:endParaRPr lang="en-US" sz="5400" b="0" i="0" dirty="0">
              <a:solidFill>
                <a:schemeClr val="bg1"/>
              </a:solidFill>
              <a:effectLst/>
              <a:latin typeface="Book Antiqua" panose="02040602050305030304" pitchFamily="18" charset="0"/>
            </a:endParaRPr>
          </a:p>
          <a:p>
            <a:pPr algn="ctr"/>
            <a:endParaRPr lang="en-US" sz="6000" b="0" i="1"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Noel, Noel, Noel, Noel!</a:t>
            </a:r>
          </a:p>
          <a:p>
            <a:pPr algn="ctr"/>
            <a:r>
              <a:rPr lang="en-US" sz="6000" b="0" i="1" dirty="0">
                <a:solidFill>
                  <a:schemeClr val="bg1"/>
                </a:solidFill>
                <a:effectLst/>
                <a:latin typeface="Book Antiqua" panose="02040602050305030304" pitchFamily="18" charset="0"/>
              </a:rPr>
              <a:t>Born is the King of Israel!</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67EA0B67-4FB7-A985-C69A-4A7A82D7E62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07009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BECEE-CB35-9BD0-995B-7B5A93CBE28C}"/>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1076BD7E-C68C-AAB8-96BC-B14FF39884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9B1A461-FA54-A07D-2BD4-71505E5E2E9B}"/>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EC3227BD-FDED-D603-D3B3-3B48CCACE608}"/>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67FE3302-7199-D5C0-1B79-FA3D4AE456CA}"/>
              </a:ext>
            </a:extLst>
          </p:cNvPr>
          <p:cNvSpPr txBox="1"/>
          <p:nvPr/>
        </p:nvSpPr>
        <p:spPr>
          <a:xfrm>
            <a:off x="-88231" y="228821"/>
            <a:ext cx="12368462" cy="8402300"/>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6</a:t>
            </a:r>
          </a:p>
          <a:p>
            <a:pPr algn="ctr"/>
            <a:r>
              <a:rPr lang="en-US" sz="6000" b="0" i="0" dirty="0">
                <a:solidFill>
                  <a:schemeClr val="bg1"/>
                </a:solidFill>
                <a:effectLst/>
                <a:latin typeface="Book Antiqua" panose="02040602050305030304" pitchFamily="18" charset="0"/>
              </a:rPr>
              <a:t>Then let us all</a:t>
            </a:r>
          </a:p>
          <a:p>
            <a:pPr algn="ctr"/>
            <a:r>
              <a:rPr lang="en-US" sz="6000" b="0" i="0" dirty="0">
                <a:solidFill>
                  <a:schemeClr val="bg1"/>
                </a:solidFill>
                <a:effectLst/>
                <a:latin typeface="Book Antiqua" panose="02040602050305030304" pitchFamily="18" charset="0"/>
              </a:rPr>
              <a:t>With one accord</a:t>
            </a:r>
          </a:p>
          <a:p>
            <a:pPr algn="ctr"/>
            <a:r>
              <a:rPr lang="en-US" sz="6000" b="0" i="0" spc="-300" dirty="0">
                <a:solidFill>
                  <a:schemeClr val="bg1"/>
                </a:solidFill>
                <a:effectLst/>
                <a:latin typeface="Book Antiqua" panose="02040602050305030304" pitchFamily="18" charset="0"/>
              </a:rPr>
              <a:t>Sing praises to our Heavenly Lord;</a:t>
            </a:r>
          </a:p>
          <a:p>
            <a:pPr algn="ctr"/>
            <a:r>
              <a:rPr lang="en-US" sz="6000" b="0" i="0" spc="-300" dirty="0">
                <a:solidFill>
                  <a:schemeClr val="bg1"/>
                </a:solidFill>
                <a:effectLst/>
                <a:latin typeface="Book Antiqua" panose="02040602050305030304" pitchFamily="18" charset="0"/>
              </a:rPr>
              <a:t>Who with the Father we adore,</a:t>
            </a:r>
          </a:p>
          <a:p>
            <a:pPr algn="ctr"/>
            <a:r>
              <a:rPr lang="en-US" sz="6000" b="0" i="0" spc="-300" dirty="0">
                <a:solidFill>
                  <a:schemeClr val="bg1"/>
                </a:solidFill>
                <a:effectLst/>
                <a:latin typeface="Book Antiqua" panose="02040602050305030304" pitchFamily="18" charset="0"/>
              </a:rPr>
              <a:t>And Spirit blest</a:t>
            </a:r>
          </a:p>
          <a:p>
            <a:pPr algn="ctr"/>
            <a:r>
              <a:rPr lang="en-US" sz="6000" b="0" i="0" spc="-300" dirty="0">
                <a:solidFill>
                  <a:schemeClr val="bg1"/>
                </a:solidFill>
                <a:effectLst/>
                <a:latin typeface="Book Antiqua" panose="02040602050305030304" pitchFamily="18" charset="0"/>
              </a:rPr>
              <a:t>For ever more.</a:t>
            </a:r>
          </a:p>
          <a:p>
            <a:pPr algn="l"/>
            <a:br>
              <a:rPr lang="en-US" sz="6000" b="0" i="1" spc="-300" dirty="0">
                <a:solidFill>
                  <a:srgbClr val="000000"/>
                </a:solidFill>
                <a:effectLst/>
                <a:latin typeface="Book Antiqua" panose="02040602050305030304" pitchFamily="18" charset="0"/>
              </a:rPr>
            </a:br>
            <a:endParaRPr lang="en-US" sz="6000" b="0" i="1" spc="-300" dirty="0">
              <a:solidFill>
                <a:srgbClr val="000000"/>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F3F206C5-F539-1B20-8192-31A6372B63B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9397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67D9F-BBEA-A6EF-D2D7-F7A7DC7398B9}"/>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FC056D4C-8A0B-D80F-5D2C-80506795EF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FAE6ADD-81CB-64B4-CF8D-2D5F1A794D3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E36F078F-1ED5-32CA-4EB9-AE80E4A57D31}"/>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4785FA67-B25C-CE47-819C-40B0D7747B7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6602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C466186-AA9B-044E-E434-502A514A7DCC}"/>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5AC75E7F-153B-DC85-91B5-B657F5C257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B8F92CF-E0A7-72ED-F79F-F39901D3605B}"/>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3F1FB6F3-0CDE-2739-50C9-1BE7F1CA507F}"/>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FC944721-AD56-2CF6-44A6-E4B1FACBE853}"/>
              </a:ext>
            </a:extLst>
          </p:cNvPr>
          <p:cNvSpPr txBox="1"/>
          <p:nvPr/>
        </p:nvSpPr>
        <p:spPr>
          <a:xfrm>
            <a:off x="170300" y="645309"/>
            <a:ext cx="5925700" cy="4401205"/>
          </a:xfrm>
          <a:prstGeom prst="rect">
            <a:avLst/>
          </a:prstGeom>
          <a:noFill/>
        </p:spPr>
        <p:txBody>
          <a:bodyPr wrap="square">
            <a:spAutoFit/>
          </a:bodyPr>
          <a:lstStyle/>
          <a:p>
            <a:pPr algn="ctr"/>
            <a:r>
              <a:rPr lang="en-US" sz="6000" b="1" u="sng" dirty="0">
                <a:solidFill>
                  <a:schemeClr val="bg1"/>
                </a:solidFill>
                <a:latin typeface="Book Antiqua" panose="02040602050305030304" pitchFamily="18" charset="0"/>
              </a:rPr>
              <a:t>Communion Hymn 2</a:t>
            </a:r>
            <a:br>
              <a:rPr lang="en-US" sz="6000" b="1" u="sng" dirty="0">
                <a:solidFill>
                  <a:schemeClr val="bg1"/>
                </a:solidFill>
                <a:latin typeface="Book Antiqua" panose="02040602050305030304" pitchFamily="18" charset="0"/>
              </a:rPr>
            </a:br>
            <a:br>
              <a:rPr lang="en-US" sz="6000" b="1" dirty="0">
                <a:solidFill>
                  <a:schemeClr val="bg1"/>
                </a:solidFill>
                <a:latin typeface="Book Antiqua" panose="02040602050305030304" pitchFamily="18" charset="0"/>
              </a:rPr>
            </a:br>
            <a:r>
              <a:rPr lang="en-US" sz="6000" b="1" dirty="0">
                <a:solidFill>
                  <a:schemeClr val="bg1"/>
                </a:solidFill>
                <a:latin typeface="Book Antiqua" panose="02040602050305030304" pitchFamily="18" charset="0"/>
              </a:rPr>
              <a:t>He Shall Reign</a:t>
            </a:r>
          </a:p>
          <a:p>
            <a:pPr algn="ctr"/>
            <a:r>
              <a:rPr lang="en-US" sz="4000" i="1" dirty="0">
                <a:solidFill>
                  <a:schemeClr val="bg1"/>
                </a:solidFill>
                <a:latin typeface="Book Antiqua" panose="02040602050305030304" pitchFamily="18" charset="0"/>
              </a:rPr>
              <a:t>By Heather Sorenson</a:t>
            </a:r>
          </a:p>
        </p:txBody>
      </p:sp>
      <p:pic>
        <p:nvPicPr>
          <p:cNvPr id="6" name="Picture 2">
            <a:extLst>
              <a:ext uri="{FF2B5EF4-FFF2-40B4-BE49-F238E27FC236}">
                <a16:creationId xmlns:a16="http://schemas.microsoft.com/office/drawing/2014/main" id="{9CB0D93F-0FFE-472B-1E4B-8D057740CA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44" t="2" r="14601"/>
          <a:stretch/>
        </p:blipFill>
        <p:spPr bwMode="auto">
          <a:xfrm>
            <a:off x="5948734" y="10"/>
            <a:ext cx="624021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0861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3EFA910F-7A20-E843-8C68-BF17E142CC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09E240C7-8F43-4882-A610-A2126BF5B60D}"/>
              </a:ext>
            </a:extLst>
          </p:cNvPr>
          <p:cNvSpPr>
            <a:spLocks noChangeArrowheads="1"/>
          </p:cNvSpPr>
          <p:nvPr/>
        </p:nvSpPr>
        <p:spPr bwMode="auto">
          <a:xfrm>
            <a:off x="566928" y="830997"/>
            <a:ext cx="11058144" cy="68580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r>
              <a:rPr lang="en-US" sz="6000" b="0" i="0" dirty="0">
                <a:solidFill>
                  <a:schemeClr val="bg1"/>
                </a:solidFill>
                <a:effectLst/>
                <a:latin typeface="Book Antiqua" panose="02040602050305030304" pitchFamily="18" charset="0"/>
              </a:rPr>
              <a:t>In the bleak mid-winter, </a:t>
            </a:r>
          </a:p>
          <a:p>
            <a:pPr algn="ctr">
              <a:spcAft>
                <a:spcPts val="900"/>
              </a:spcAft>
            </a:pPr>
            <a:r>
              <a:rPr lang="en-US" sz="6000" b="0" i="0" dirty="0">
                <a:solidFill>
                  <a:schemeClr val="bg1"/>
                </a:solidFill>
                <a:effectLst/>
                <a:latin typeface="Book Antiqua" panose="02040602050305030304" pitchFamily="18" charset="0"/>
              </a:rPr>
              <a:t>all creation groans</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For a world in darkness, </a:t>
            </a:r>
          </a:p>
          <a:p>
            <a:pPr algn="ctr">
              <a:spcAft>
                <a:spcPts val="900"/>
              </a:spcAft>
            </a:pPr>
            <a:r>
              <a:rPr lang="en-US" sz="6000" b="0" i="0" dirty="0">
                <a:solidFill>
                  <a:schemeClr val="bg1"/>
                </a:solidFill>
                <a:effectLst/>
                <a:latin typeface="Book Antiqua" panose="02040602050305030304" pitchFamily="18" charset="0"/>
              </a:rPr>
              <a:t>frozen like a stone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Light is breaking</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In a stable for a throne</a:t>
            </a:r>
            <a:endParaRPr lang="en-US" sz="6000" dirty="0">
              <a:solidFill>
                <a:schemeClr val="bg1"/>
              </a:solidFill>
              <a:latin typeface="Book Antiqua" panose="0204060205030503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953216BA-F643-B4B7-8A8D-DDDE5D9F5687}"/>
              </a:ext>
            </a:extLst>
          </p:cNvPr>
          <p:cNvSpPr txBox="1"/>
          <p:nvPr/>
        </p:nvSpPr>
        <p:spPr>
          <a:xfrm>
            <a:off x="-1807376" y="0"/>
            <a:ext cx="6099716" cy="830997"/>
          </a:xfrm>
          <a:prstGeom prst="rect">
            <a:avLst/>
          </a:prstGeom>
          <a:noFill/>
        </p:spPr>
        <p:txBody>
          <a:bodyPr wrap="square">
            <a:spAutoFit/>
          </a:bodyPr>
          <a:lstStyle/>
          <a:p>
            <a:pPr algn="ctr"/>
            <a:r>
              <a:rPr lang="en-US" sz="4800" dirty="0">
                <a:solidFill>
                  <a:schemeClr val="bg1"/>
                </a:solidFill>
                <a:latin typeface="Book Antiqua" panose="02040602050305030304" pitchFamily="18" charset="0"/>
                <a:cs typeface="Times New Roman" panose="02020603050405020304" pitchFamily="18" charset="0"/>
              </a:rPr>
              <a:t>Verse 1</a:t>
            </a:r>
          </a:p>
        </p:txBody>
      </p:sp>
    </p:spTree>
    <p:extLst>
      <p:ext uri="{BB962C8B-B14F-4D97-AF65-F5344CB8AC3E}">
        <p14:creationId xmlns:p14="http://schemas.microsoft.com/office/powerpoint/2010/main" val="110091566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3EFA910F-7A20-E843-8C68-BF17E142CC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09E240C7-8F43-4882-A610-A2126BF5B60D}"/>
              </a:ext>
            </a:extLst>
          </p:cNvPr>
          <p:cNvSpPr>
            <a:spLocks noChangeArrowheads="1"/>
          </p:cNvSpPr>
          <p:nvPr/>
        </p:nvSpPr>
        <p:spPr bwMode="auto">
          <a:xfrm>
            <a:off x="-69575" y="0"/>
            <a:ext cx="12331149"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r>
              <a:rPr lang="en-US" sz="5400" b="0" i="0" dirty="0">
                <a:solidFill>
                  <a:schemeClr val="bg1"/>
                </a:solidFill>
                <a:effectLst/>
                <a:latin typeface="Book Antiqua" panose="02040602050305030304" pitchFamily="18" charset="0"/>
              </a:rPr>
              <a:t>And He shall reign </a:t>
            </a:r>
          </a:p>
          <a:p>
            <a:pPr algn="ctr">
              <a:spcAft>
                <a:spcPts val="900"/>
              </a:spcAft>
            </a:pPr>
            <a:r>
              <a:rPr lang="en-US" sz="5400" b="0" i="0" dirty="0">
                <a:solidFill>
                  <a:schemeClr val="bg1"/>
                </a:solidFill>
                <a:effectLst/>
                <a:latin typeface="Book Antiqua" panose="02040602050305030304" pitchFamily="18" charset="0"/>
              </a:rPr>
              <a:t>forevermore, forevermore</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a:t>
            </a:r>
          </a:p>
          <a:p>
            <a:pPr algn="ctr">
              <a:spcAft>
                <a:spcPts val="900"/>
              </a:spcAft>
            </a:pPr>
            <a:r>
              <a:rPr lang="en-US" sz="5400" b="0" i="0" dirty="0">
                <a:solidFill>
                  <a:schemeClr val="bg1"/>
                </a:solidFill>
                <a:effectLst/>
                <a:latin typeface="Book Antiqua" panose="02040602050305030304" pitchFamily="18" charset="0"/>
              </a:rPr>
              <a:t>forevermore, forevermore</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Unto us a child is born</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The King of kings and Lord of lords</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forevermore, forevermore</a:t>
            </a:r>
          </a:p>
          <a:p>
            <a:br>
              <a:rPr lang="en-US" sz="5400" dirty="0"/>
            </a:br>
            <a:endParaRPr lang="en-US" sz="5400" dirty="0">
              <a:solidFill>
                <a:schemeClr val="bg1"/>
              </a:solidFill>
              <a:latin typeface="Book Antiqua" panose="0204060205030503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D082B19-8681-CB6B-12F9-E66F71AF3CE2}"/>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Refrain</a:t>
            </a:r>
          </a:p>
        </p:txBody>
      </p:sp>
    </p:spTree>
    <p:extLst>
      <p:ext uri="{BB962C8B-B14F-4D97-AF65-F5344CB8AC3E}">
        <p14:creationId xmlns:p14="http://schemas.microsoft.com/office/powerpoint/2010/main" val="278283006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3EFA910F-7A20-E843-8C68-BF17E142CC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22302" y="16737"/>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09E240C7-8F43-4882-A610-A2126BF5B60D}"/>
              </a:ext>
            </a:extLst>
          </p:cNvPr>
          <p:cNvSpPr>
            <a:spLocks noChangeArrowheads="1"/>
          </p:cNvSpPr>
          <p:nvPr/>
        </p:nvSpPr>
        <p:spPr bwMode="auto">
          <a:xfrm>
            <a:off x="22302" y="10"/>
            <a:ext cx="12578576" cy="685799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4800" dirty="0">
                <a:solidFill>
                  <a:schemeClr val="bg1"/>
                </a:solidFill>
                <a:latin typeface="Book Antiqua" panose="02040602050305030304" pitchFamily="18" charset="0"/>
                <a:cs typeface="Times New Roman" panose="02020603050405020304" pitchFamily="18" charset="0"/>
              </a:rPr>
              <a:t>Verse 2</a:t>
            </a:r>
            <a:endParaRPr lang="en-US" sz="4800" i="1" dirty="0">
              <a:solidFill>
                <a:schemeClr val="bg1"/>
              </a:solidFill>
              <a:latin typeface="Book Antiqua" panose="02040602050305030304" pitchFamily="18" charset="0"/>
              <a:cs typeface="Times New Roman" panose="02020603050405020304" pitchFamily="18" charset="0"/>
            </a:endParaRPr>
          </a:p>
          <a:p>
            <a:endParaRPr lang="en-US" sz="4800" i="1" dirty="0">
              <a:solidFill>
                <a:schemeClr val="bg1"/>
              </a:solidFill>
              <a:latin typeface="Book Antiqua" panose="02040602050305030304" pitchFamily="18" charset="0"/>
              <a:cs typeface="Times New Roman" panose="02020603050405020304" pitchFamily="18" charset="0"/>
            </a:endParaRPr>
          </a:p>
          <a:p>
            <a:pPr algn="ctr"/>
            <a:endParaRPr lang="en-US" sz="6000" dirty="0">
              <a:latin typeface="Book Antiqua" panose="0204060205030503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39FDF2E-4E66-E7FA-BC9F-FB2F746CAFFE}"/>
              </a:ext>
            </a:extLst>
          </p:cNvPr>
          <p:cNvSpPr txBox="1"/>
          <p:nvPr/>
        </p:nvSpPr>
        <p:spPr>
          <a:xfrm>
            <a:off x="22302" y="629576"/>
            <a:ext cx="11662415"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If I were a wise man, </a:t>
            </a:r>
          </a:p>
          <a:p>
            <a:pPr algn="ctr"/>
            <a:r>
              <a:rPr lang="en-US" sz="6000" b="0" i="0" dirty="0">
                <a:solidFill>
                  <a:schemeClr val="bg1"/>
                </a:solidFill>
                <a:effectLst/>
                <a:latin typeface="Book Antiqua" panose="02040602050305030304" pitchFamily="18" charset="0"/>
              </a:rPr>
              <a:t>I would travel far</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And if I were a shepherd, </a:t>
            </a:r>
          </a:p>
          <a:p>
            <a:pPr algn="ctr"/>
            <a:r>
              <a:rPr lang="en-US" sz="6000" b="0" i="0" dirty="0">
                <a:solidFill>
                  <a:schemeClr val="bg1"/>
                </a:solidFill>
                <a:effectLst/>
                <a:latin typeface="Book Antiqua" panose="02040602050305030304" pitchFamily="18" charset="0"/>
              </a:rPr>
              <a:t>I would do my part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But poor as I am</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I will give to Him my heart</a:t>
            </a:r>
            <a:endParaRPr lang="en-US" sz="60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54695284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6C5B91D-8603-FEAE-897C-A085766126FD}"/>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C8C39152-687D-BE80-633E-35616C89E1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596BB65B-0414-2487-5BDB-04F0FE3BAA0D}"/>
              </a:ext>
            </a:extLst>
          </p:cNvPr>
          <p:cNvSpPr>
            <a:spLocks noChangeArrowheads="1"/>
          </p:cNvSpPr>
          <p:nvPr/>
        </p:nvSpPr>
        <p:spPr bwMode="auto">
          <a:xfrm>
            <a:off x="-69575" y="146301"/>
            <a:ext cx="12331149"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r>
              <a:rPr lang="en-US" sz="5400" b="0" i="0" dirty="0">
                <a:solidFill>
                  <a:schemeClr val="bg1"/>
                </a:solidFill>
                <a:effectLst/>
                <a:latin typeface="Book Antiqua" panose="02040602050305030304" pitchFamily="18" charset="0"/>
              </a:rPr>
              <a:t>And He shall reign forevermore, forevermore</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forevermore, forevermore</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Unto us a child is born</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The King of kings and Lord of lords</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forevermore, forevermore</a:t>
            </a:r>
          </a:p>
          <a:p>
            <a:br>
              <a:rPr lang="en-US" sz="5400" dirty="0"/>
            </a:br>
            <a:endParaRPr lang="en-US" sz="5400" dirty="0">
              <a:solidFill>
                <a:schemeClr val="bg1"/>
              </a:solidFill>
              <a:latin typeface="Book Antiqua" panose="0204060205030503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F0E601F-CFD9-42BE-453B-96F097C3942F}"/>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Refrain</a:t>
            </a:r>
          </a:p>
        </p:txBody>
      </p:sp>
    </p:spTree>
    <p:extLst>
      <p:ext uri="{BB962C8B-B14F-4D97-AF65-F5344CB8AC3E}">
        <p14:creationId xmlns:p14="http://schemas.microsoft.com/office/powerpoint/2010/main" val="253778155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00C768-13AC-BA9A-4B6E-BD7F59961A95}"/>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36A4F99D-1DA1-0800-7B4F-3B76BB873A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22302" y="16737"/>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8D638007-E6B7-2600-2CBE-3818E1DF4179}"/>
              </a:ext>
            </a:extLst>
          </p:cNvPr>
          <p:cNvSpPr>
            <a:spLocks noChangeArrowheads="1"/>
          </p:cNvSpPr>
          <p:nvPr/>
        </p:nvSpPr>
        <p:spPr bwMode="auto">
          <a:xfrm>
            <a:off x="22302" y="10"/>
            <a:ext cx="12578576" cy="685799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4800" dirty="0">
                <a:solidFill>
                  <a:schemeClr val="bg1"/>
                </a:solidFill>
                <a:latin typeface="Book Antiqua" panose="02040602050305030304" pitchFamily="18" charset="0"/>
                <a:cs typeface="Times New Roman" panose="02020603050405020304" pitchFamily="18" charset="0"/>
              </a:rPr>
              <a:t>Verse 3</a:t>
            </a:r>
            <a:endParaRPr lang="en-US" sz="4800" i="1" dirty="0">
              <a:solidFill>
                <a:schemeClr val="bg1"/>
              </a:solidFill>
              <a:latin typeface="Book Antiqua" panose="02040602050305030304" pitchFamily="18" charset="0"/>
              <a:cs typeface="Times New Roman" panose="02020603050405020304" pitchFamily="18" charset="0"/>
            </a:endParaRPr>
          </a:p>
          <a:p>
            <a:endParaRPr lang="en-US" sz="4800" i="1" dirty="0">
              <a:solidFill>
                <a:schemeClr val="bg1"/>
              </a:solidFill>
              <a:latin typeface="Book Antiqua" panose="02040602050305030304" pitchFamily="18" charset="0"/>
              <a:cs typeface="Times New Roman" panose="02020603050405020304" pitchFamily="18" charset="0"/>
            </a:endParaRPr>
          </a:p>
          <a:p>
            <a:pPr algn="ctr"/>
            <a:endParaRPr lang="en-US" sz="6000" dirty="0">
              <a:latin typeface="Book Antiqua" panose="0204060205030503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2DB2A11-9347-8E4A-804E-B32215F38894}"/>
              </a:ext>
            </a:extLst>
          </p:cNvPr>
          <p:cNvSpPr txBox="1"/>
          <p:nvPr/>
        </p:nvSpPr>
        <p:spPr>
          <a:xfrm>
            <a:off x="148684" y="151147"/>
            <a:ext cx="12236604" cy="6740307"/>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Here within a manger lies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One who made the starry skies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This baby born for sacrifice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Christ, the Messiah</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Into our hopes, into our fears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Savior of the world appears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promise of eternal years</a:t>
            </a:r>
            <a:br>
              <a:rPr lang="en-US" sz="5400" dirty="0"/>
            </a:br>
            <a:r>
              <a:rPr lang="en-US" sz="5400" b="0" i="0" dirty="0">
                <a:solidFill>
                  <a:schemeClr val="bg1"/>
                </a:solidFill>
                <a:effectLst/>
                <a:latin typeface="Book Antiqua" panose="02040602050305030304" pitchFamily="18" charset="0"/>
              </a:rPr>
              <a:t>Christ, the Messiah</a:t>
            </a:r>
            <a:endParaRPr lang="en-US" sz="54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405248458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FA9B6B7-A0F6-99D7-FA72-4D60160B26D2}"/>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23DC3FCD-1245-1DBB-0FE4-6459728278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8FBEF390-820B-4291-65EF-02E1968102AF}"/>
              </a:ext>
            </a:extLst>
          </p:cNvPr>
          <p:cNvSpPr>
            <a:spLocks noChangeArrowheads="1"/>
          </p:cNvSpPr>
          <p:nvPr/>
        </p:nvSpPr>
        <p:spPr bwMode="auto">
          <a:xfrm>
            <a:off x="1069395" y="146301"/>
            <a:ext cx="13153402"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spcAft>
                <a:spcPts val="900"/>
              </a:spcAft>
            </a:pPr>
            <a:r>
              <a:rPr lang="en-US" sz="4800" b="0" i="0" dirty="0">
                <a:solidFill>
                  <a:schemeClr val="bg1"/>
                </a:solidFill>
                <a:effectLst/>
                <a:latin typeface="Book Antiqua" panose="02040602050305030304" pitchFamily="18" charset="0"/>
              </a:rPr>
              <a:t>He shall reign.                       (Gloria)</a:t>
            </a:r>
          </a:p>
          <a:p>
            <a:pPr>
              <a:spcAft>
                <a:spcPts val="900"/>
              </a:spcAft>
            </a:pPr>
            <a:r>
              <a:rPr lang="en-US" sz="4800" b="0" i="0" dirty="0">
                <a:solidFill>
                  <a:schemeClr val="bg1"/>
                </a:solidFill>
                <a:effectLst/>
                <a:latin typeface="Book Antiqua" panose="02040602050305030304" pitchFamily="18" charset="0"/>
              </a:rPr>
              <a:t>forevermore, forevermore</a:t>
            </a:r>
            <a:br>
              <a:rPr lang="en-US" sz="4800" dirty="0">
                <a:solidFill>
                  <a:schemeClr val="bg1"/>
                </a:solidFill>
                <a:latin typeface="Book Antiqua" panose="02040602050305030304" pitchFamily="18" charset="0"/>
              </a:rPr>
            </a:br>
            <a:r>
              <a:rPr lang="en-US" sz="4800" dirty="0">
                <a:solidFill>
                  <a:schemeClr val="bg1"/>
                </a:solidFill>
                <a:latin typeface="Book Antiqua" panose="02040602050305030304" pitchFamily="18" charset="0"/>
              </a:rPr>
              <a:t>And </a:t>
            </a:r>
            <a:r>
              <a:rPr lang="en-US" sz="4800" b="0" i="0" dirty="0">
                <a:solidFill>
                  <a:schemeClr val="bg1"/>
                </a:solidFill>
                <a:effectLst/>
                <a:latin typeface="Book Antiqua" panose="02040602050305030304" pitchFamily="18" charset="0"/>
              </a:rPr>
              <a:t>He shall reign                (Gloria)</a:t>
            </a:r>
          </a:p>
          <a:p>
            <a:pPr>
              <a:spcAft>
                <a:spcPts val="900"/>
              </a:spcAft>
            </a:pPr>
            <a:r>
              <a:rPr lang="en-US" sz="4800" b="0" i="0" dirty="0">
                <a:solidFill>
                  <a:schemeClr val="bg1"/>
                </a:solidFill>
                <a:effectLst/>
                <a:latin typeface="Book Antiqua" panose="02040602050305030304" pitchFamily="18" charset="0"/>
              </a:rPr>
              <a:t>forevermore, forevermore</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He shall reign                         </a:t>
            </a:r>
          </a:p>
          <a:p>
            <a:pPr>
              <a:spcAft>
                <a:spcPts val="900"/>
              </a:spcAft>
            </a:pPr>
            <a:r>
              <a:rPr lang="en-US" sz="4800" b="0" i="0" dirty="0">
                <a:solidFill>
                  <a:schemeClr val="bg1"/>
                </a:solidFill>
                <a:effectLst/>
                <a:latin typeface="Book Antiqua" panose="02040602050305030304" pitchFamily="18" charset="0"/>
              </a:rPr>
              <a:t>forevermore, forevermore</a:t>
            </a:r>
          </a:p>
          <a:p>
            <a:pPr>
              <a:spcAft>
                <a:spcPts val="900"/>
              </a:spcAft>
            </a:pPr>
            <a:r>
              <a:rPr lang="en-US" sz="4800" b="0" i="0" dirty="0">
                <a:solidFill>
                  <a:schemeClr val="bg1"/>
                </a:solidFill>
                <a:effectLst/>
                <a:latin typeface="Book Antiqua" panose="02040602050305030304" pitchFamily="18" charset="0"/>
              </a:rPr>
              <a:t>He shall reign                       (Gloria)</a:t>
            </a:r>
          </a:p>
          <a:p>
            <a:pPr>
              <a:spcAft>
                <a:spcPts val="900"/>
              </a:spcAft>
            </a:pPr>
            <a:r>
              <a:rPr lang="en-US" sz="4800" b="0" i="0" dirty="0">
                <a:solidFill>
                  <a:schemeClr val="bg1"/>
                </a:solidFill>
                <a:effectLst/>
                <a:latin typeface="Book Antiqua" panose="02040602050305030304" pitchFamily="18" charset="0"/>
              </a:rPr>
              <a:t>forevermore, forevermore</a:t>
            </a:r>
            <a:br>
              <a:rPr lang="en-US" sz="5400" dirty="0">
                <a:solidFill>
                  <a:schemeClr val="bg1"/>
                </a:solidFill>
                <a:latin typeface="Book Antiqua" panose="02040602050305030304" pitchFamily="18" charset="0"/>
              </a:rPr>
            </a:br>
            <a:br>
              <a:rPr lang="en-US" sz="5400" dirty="0">
                <a:solidFill>
                  <a:schemeClr val="bg1"/>
                </a:solidFill>
                <a:latin typeface="Book Antiqua" panose="02040602050305030304" pitchFamily="18" charset="0"/>
              </a:rPr>
            </a:br>
            <a:endParaRPr lang="en-US" sz="5400" dirty="0">
              <a:solidFill>
                <a:schemeClr val="bg1"/>
              </a:solidFill>
              <a:latin typeface="Book Antiqua" panose="0204060205030503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60AE5233-A100-A7EA-FB32-4EAC61CA09D3}"/>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Refrain</a:t>
            </a:r>
          </a:p>
        </p:txBody>
      </p:sp>
    </p:spTree>
    <p:extLst>
      <p:ext uri="{BB962C8B-B14F-4D97-AF65-F5344CB8AC3E}">
        <p14:creationId xmlns:p14="http://schemas.microsoft.com/office/powerpoint/2010/main" val="328741759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2004287-88B8-0553-4AF8-49E51BD1F27F}"/>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033BCF81-0FED-52F6-2A8C-B8068F711E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BB3B44FB-7687-537E-E6C9-2C90BCD0288B}"/>
              </a:ext>
            </a:extLst>
          </p:cNvPr>
          <p:cNvSpPr>
            <a:spLocks noChangeArrowheads="1"/>
          </p:cNvSpPr>
          <p:nvPr/>
        </p:nvSpPr>
        <p:spPr bwMode="auto">
          <a:xfrm>
            <a:off x="0" y="1229274"/>
            <a:ext cx="12331149"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Unto us a child is born</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The King of kings and Lord of lords</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forevermore, forevermore</a:t>
            </a:r>
          </a:p>
          <a:p>
            <a:br>
              <a:rPr lang="en-US" sz="5400" dirty="0"/>
            </a:br>
            <a:endParaRPr lang="en-US" sz="5400" dirty="0">
              <a:solidFill>
                <a:schemeClr val="bg1"/>
              </a:solidFill>
              <a:latin typeface="Book Antiqua" panose="0204060205030503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E1CEF97B-1D2D-8897-1059-83E00255EABE}"/>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Refrain</a:t>
            </a:r>
          </a:p>
        </p:txBody>
      </p:sp>
    </p:spTree>
    <p:extLst>
      <p:ext uri="{BB962C8B-B14F-4D97-AF65-F5344CB8AC3E}">
        <p14:creationId xmlns:p14="http://schemas.microsoft.com/office/powerpoint/2010/main" val="146464788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39DBEF2-1620-686B-A047-BC3A14E40C9B}"/>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5F2BAD6E-F90D-D7A0-D57C-82823CB0BC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C42D965D-E78A-726A-9981-40D1D88BB8CF}"/>
              </a:ext>
            </a:extLst>
          </p:cNvPr>
          <p:cNvSpPr>
            <a:spLocks noChangeArrowheads="1"/>
          </p:cNvSpPr>
          <p:nvPr/>
        </p:nvSpPr>
        <p:spPr bwMode="auto">
          <a:xfrm>
            <a:off x="-139150" y="548790"/>
            <a:ext cx="12331149"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In </a:t>
            </a:r>
            <a:r>
              <a:rPr lang="en-US" sz="5400" b="0" i="0" dirty="0" err="1">
                <a:solidFill>
                  <a:schemeClr val="bg1"/>
                </a:solidFill>
                <a:effectLst/>
                <a:latin typeface="Book Antiqua" panose="02040602050305030304" pitchFamily="18" charset="0"/>
              </a:rPr>
              <a:t>Excelcis</a:t>
            </a:r>
            <a:r>
              <a:rPr lang="en-US" sz="5400" b="0" i="0" dirty="0">
                <a:solidFill>
                  <a:schemeClr val="bg1"/>
                </a:solidFill>
                <a:effectLst/>
                <a:latin typeface="Book Antiqua" panose="02040602050305030304" pitchFamily="18" charset="0"/>
              </a:rPr>
              <a:t> Deo!</a:t>
            </a:r>
          </a:p>
          <a:p>
            <a:pPr algn="ctr">
              <a:spcAft>
                <a:spcPts val="900"/>
              </a:spcAft>
            </a:pPr>
            <a:r>
              <a:rPr lang="en-US" sz="5400" dirty="0">
                <a:solidFill>
                  <a:schemeClr val="bg1"/>
                </a:solidFill>
                <a:latin typeface="Book Antiqua" panose="02040602050305030304" pitchFamily="18" charset="0"/>
              </a:rPr>
              <a:t>He shall reign,</a:t>
            </a:r>
            <a:endParaRPr lang="en-US" sz="5400" b="0" i="0" dirty="0">
              <a:solidFill>
                <a:schemeClr val="bg1"/>
              </a:solidFill>
              <a:effectLst/>
              <a:latin typeface="Book Antiqua" panose="02040602050305030304" pitchFamily="18" charset="0"/>
            </a:endParaRPr>
          </a:p>
          <a:p>
            <a:pPr algn="ctr"/>
            <a:r>
              <a:rPr lang="en-US" sz="5400" dirty="0">
                <a:solidFill>
                  <a:schemeClr val="bg1"/>
                </a:solidFill>
                <a:latin typeface="Book Antiqua" panose="02040602050305030304" pitchFamily="18" charset="0"/>
              </a:rPr>
              <a:t>He shall reign,</a:t>
            </a:r>
          </a:p>
          <a:p>
            <a:pPr algn="ctr"/>
            <a:r>
              <a:rPr lang="en-US" sz="5400" dirty="0">
                <a:solidFill>
                  <a:schemeClr val="bg1"/>
                </a:solidFill>
                <a:latin typeface="Book Antiqua" panose="02040602050305030304" pitchFamily="18" charset="0"/>
              </a:rPr>
              <a:t>He shall reign!</a:t>
            </a:r>
          </a:p>
          <a:p>
            <a:pPr algn="ctr"/>
            <a:r>
              <a:rPr lang="en-US" sz="4400" dirty="0">
                <a:solidFill>
                  <a:schemeClr val="bg1"/>
                </a:solidFill>
                <a:latin typeface="Book Antiqua" panose="02040602050305030304" pitchFamily="18" charset="0"/>
                <a:cs typeface="Times New Roman" panose="02020603050405020304" pitchFamily="18" charset="0"/>
              </a:rPr>
              <a:t>(Repeat as needed)</a:t>
            </a:r>
          </a:p>
        </p:txBody>
      </p:sp>
      <p:sp>
        <p:nvSpPr>
          <p:cNvPr id="2" name="TextBox 1">
            <a:extLst>
              <a:ext uri="{FF2B5EF4-FFF2-40B4-BE49-F238E27FC236}">
                <a16:creationId xmlns:a16="http://schemas.microsoft.com/office/drawing/2014/main" id="{3E48BEA3-C68C-C95C-6AB5-FE137B7B4653}"/>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Outro</a:t>
            </a:r>
          </a:p>
        </p:txBody>
      </p:sp>
    </p:spTree>
    <p:extLst>
      <p:ext uri="{BB962C8B-B14F-4D97-AF65-F5344CB8AC3E}">
        <p14:creationId xmlns:p14="http://schemas.microsoft.com/office/powerpoint/2010/main" val="98857132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A246F7F-116D-1C43-71DE-1BFFAA4CB886}"/>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54EF5AD4-B737-FC49-734D-B961FAD955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798ED80-255E-D82E-60F5-FEB43978F07B}"/>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6EC31AEF-A344-072A-0E45-D19CE8775CEA}"/>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D2727A1F-F46C-110A-B1BF-0DE8BBB4E95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82899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03B5D-FE03-BA17-E397-6AAAA296D83A}"/>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1EF12EF3-E407-CF81-BCDC-DC3F2A3E34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A930C6D-51BF-8B8B-81F9-812731115593}"/>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DBA1AE6C-D855-1D20-86E6-EF7899782E63}"/>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925D6A80-F5D8-7541-91AE-533D0396A3A6}"/>
              </a:ext>
            </a:extLst>
          </p:cNvPr>
          <p:cNvSpPr txBox="1"/>
          <p:nvPr/>
        </p:nvSpPr>
        <p:spPr>
          <a:xfrm>
            <a:off x="170300" y="645309"/>
            <a:ext cx="5925700" cy="4401205"/>
          </a:xfrm>
          <a:prstGeom prst="rect">
            <a:avLst/>
          </a:prstGeom>
          <a:noFill/>
        </p:spPr>
        <p:txBody>
          <a:bodyPr wrap="square">
            <a:spAutoFit/>
          </a:bodyPr>
          <a:lstStyle/>
          <a:p>
            <a:pPr algn="ctr"/>
            <a:r>
              <a:rPr lang="en-US" sz="6000" b="1" u="sng" dirty="0">
                <a:solidFill>
                  <a:schemeClr val="bg1"/>
                </a:solidFill>
                <a:latin typeface="Book Antiqua" panose="02040602050305030304" pitchFamily="18" charset="0"/>
              </a:rPr>
              <a:t>Communion Hymn 3</a:t>
            </a:r>
            <a:br>
              <a:rPr lang="en-US" sz="6000" b="1" u="sng" dirty="0">
                <a:solidFill>
                  <a:schemeClr val="bg1"/>
                </a:solidFill>
                <a:latin typeface="Book Antiqua" panose="02040602050305030304" pitchFamily="18" charset="0"/>
              </a:rPr>
            </a:br>
            <a:br>
              <a:rPr lang="en-US" sz="6000" b="1" dirty="0">
                <a:solidFill>
                  <a:schemeClr val="bg1"/>
                </a:solidFill>
                <a:latin typeface="Book Antiqua" panose="02040602050305030304" pitchFamily="18" charset="0"/>
              </a:rPr>
            </a:br>
            <a:r>
              <a:rPr lang="en-US" sz="6000" b="1" dirty="0">
                <a:solidFill>
                  <a:schemeClr val="bg1"/>
                </a:solidFill>
                <a:latin typeface="Book Antiqua" panose="02040602050305030304" pitchFamily="18" charset="0"/>
              </a:rPr>
              <a:t>Silent Night</a:t>
            </a:r>
          </a:p>
          <a:p>
            <a:pPr algn="ctr"/>
            <a:r>
              <a:rPr lang="en-US" sz="4000" i="1" dirty="0">
                <a:solidFill>
                  <a:schemeClr val="bg1"/>
                </a:solidFill>
                <a:latin typeface="Book Antiqua" panose="02040602050305030304" pitchFamily="18" charset="0"/>
              </a:rPr>
              <a:t>Arr. By Dan Forrest</a:t>
            </a:r>
          </a:p>
        </p:txBody>
      </p:sp>
      <p:pic>
        <p:nvPicPr>
          <p:cNvPr id="6" name="Picture 2">
            <a:extLst>
              <a:ext uri="{FF2B5EF4-FFF2-40B4-BE49-F238E27FC236}">
                <a16:creationId xmlns:a16="http://schemas.microsoft.com/office/drawing/2014/main" id="{F3C91988-D3D8-47F5-0EBF-AB6C542F27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44" t="2" r="14601"/>
          <a:stretch/>
        </p:blipFill>
        <p:spPr bwMode="auto">
          <a:xfrm>
            <a:off x="5948734" y="10"/>
            <a:ext cx="624021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8475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99803" y="382012"/>
            <a:ext cx="11992177" cy="6093976"/>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1</a:t>
            </a:r>
            <a:br>
              <a:rPr lang="en-US" sz="6000" b="1" i="1" dirty="0">
                <a:solidFill>
                  <a:schemeClr val="bg1"/>
                </a:solidFill>
                <a:latin typeface="Book Antiqua" panose="02040602050305030304" pitchFamily="18" charset="0"/>
              </a:rPr>
            </a:br>
            <a:r>
              <a:rPr lang="en-US" sz="6000" dirty="0">
                <a:solidFill>
                  <a:schemeClr val="bg1"/>
                </a:solidFill>
                <a:latin typeface="Book Antiqua" panose="02040602050305030304" pitchFamily="18" charset="0"/>
              </a:rPr>
              <a:t>Silent night, holy night</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All is calm, all is bright</a:t>
            </a:r>
          </a:p>
          <a:p>
            <a:pPr algn="ctr"/>
            <a:r>
              <a:rPr lang="en-US" sz="5400" dirty="0">
                <a:solidFill>
                  <a:schemeClr val="bg1"/>
                </a:solidFill>
                <a:latin typeface="Book Antiqua" panose="02040602050305030304" pitchFamily="18" charset="0"/>
              </a:rPr>
              <a:t>Round yon Virgin Mother and Child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Holy Infant so tender and mild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Sleep in heavenly peace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Sleep in heavenly peace</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4F2135B2-FAC1-5EFD-3F19-A4C20009396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77732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 y="43224"/>
            <a:ext cx="12192000" cy="6555641"/>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2</a:t>
            </a:r>
          </a:p>
          <a:p>
            <a:pPr algn="ctr"/>
            <a:r>
              <a:rPr lang="en-US" sz="6000" b="0" i="0" dirty="0">
                <a:solidFill>
                  <a:schemeClr val="bg1"/>
                </a:solidFill>
                <a:effectLst/>
                <a:latin typeface="Book Antiqua" panose="02040602050305030304" pitchFamily="18" charset="0"/>
              </a:rPr>
              <a:t>Silent night, holy night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Son of God, love's pure light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Radiant beams from Thy holy face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With the dawn of redeeming grace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Jesus Lord, at Thy birth!</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Jesus Lord, at Thy birth!</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98F961EC-F5DE-4EAC-6D72-0939314E118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98442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FD4B4523-2A1F-FCF3-925B-D629E4C24E6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CC1D9AD-AEC4-2622-C51E-7710CAED3561}"/>
              </a:ext>
            </a:extLst>
          </p:cNvPr>
          <p:cNvSpPr txBox="1"/>
          <p:nvPr/>
        </p:nvSpPr>
        <p:spPr>
          <a:xfrm>
            <a:off x="1" y="2655797"/>
            <a:ext cx="12192000" cy="1015663"/>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Instrumental Bridge</a:t>
            </a:r>
          </a:p>
        </p:txBody>
      </p:sp>
    </p:spTree>
    <p:extLst>
      <p:ext uri="{BB962C8B-B14F-4D97-AF65-F5344CB8AC3E}">
        <p14:creationId xmlns:p14="http://schemas.microsoft.com/office/powerpoint/2010/main" val="240611696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BD781-C0DE-0927-FC9A-6A62AE1D62AF}"/>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76ED2B88-FC7A-566D-AB10-44EAB2C09E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9E5C4E0-2627-4569-9B86-915DD16B5EA2}"/>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2677705D-8ADD-6F37-CD48-54A6EF834117}"/>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0C120FF2-2CC3-A4DC-21F0-A89FD197187A}"/>
              </a:ext>
            </a:extLst>
          </p:cNvPr>
          <p:cNvSpPr txBox="1"/>
          <p:nvPr/>
        </p:nvSpPr>
        <p:spPr>
          <a:xfrm>
            <a:off x="1" y="43224"/>
            <a:ext cx="12192000" cy="6555641"/>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3</a:t>
            </a:r>
            <a:endParaRPr lang="en-US" sz="5400" b="0" i="0" dirty="0">
              <a:solidFill>
                <a:schemeClr val="bg1"/>
              </a:solidFill>
              <a:effectLst/>
              <a:latin typeface="Book Antiqua" panose="02040602050305030304" pitchFamily="18" charset="0"/>
            </a:endParaRPr>
          </a:p>
          <a:p>
            <a:pPr algn="ctr"/>
            <a:r>
              <a:rPr lang="en-US" sz="6000" b="0" i="0" dirty="0">
                <a:solidFill>
                  <a:schemeClr val="bg1"/>
                </a:solidFill>
                <a:effectLst/>
                <a:latin typeface="Book Antiqua" panose="02040602050305030304" pitchFamily="18" charset="0"/>
              </a:rPr>
              <a:t>Silent night, holy night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Wondrous Star lend Thy night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With the angels let us sing</a:t>
            </a:r>
            <a:br>
              <a:rPr lang="en-US" sz="6000" dirty="0">
                <a:solidFill>
                  <a:schemeClr val="bg1"/>
                </a:solidFill>
                <a:latin typeface="Book Antiqua" panose="02040602050305030304" pitchFamily="18" charset="0"/>
              </a:rPr>
            </a:br>
            <a:r>
              <a:rPr lang="en-US" sz="6000" dirty="0">
                <a:solidFill>
                  <a:schemeClr val="bg1"/>
                </a:solidFill>
                <a:latin typeface="Book Antiqua" panose="02040602050305030304" pitchFamily="18" charset="0"/>
              </a:rPr>
              <a:t>“Alleluia” to our King</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Christ the Savior is born!</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Christ the Savior is born!</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2F756E6B-E0C2-0E30-2A32-033400CDA18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68289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00D592-32F3-3711-480A-F84018E493F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ainting of a person and person in a manger&#10;&#10;Description automatically generated">
            <a:extLst>
              <a:ext uri="{FF2B5EF4-FFF2-40B4-BE49-F238E27FC236}">
                <a16:creationId xmlns:a16="http://schemas.microsoft.com/office/drawing/2014/main" id="{9D246DA8-CA0E-CE45-1933-131826CE4BDC}"/>
              </a:ext>
            </a:extLst>
          </p:cNvPr>
          <p:cNvPicPr>
            <a:picLocks noChangeAspect="1"/>
          </p:cNvPicPr>
          <p:nvPr/>
        </p:nvPicPr>
        <p:blipFill>
          <a:blip r:embed="rId2">
            <a:extLst>
              <a:ext uri="{28A0092B-C50C-407E-A947-70E740481C1C}">
                <a14:useLocalDpi xmlns:a14="http://schemas.microsoft.com/office/drawing/2010/main" val="0"/>
              </a:ext>
            </a:extLst>
          </a:blip>
          <a:srcRect t="9673" b="20640"/>
          <a:stretch/>
        </p:blipFill>
        <p:spPr>
          <a:xfrm>
            <a:off x="20" y="-157163"/>
            <a:ext cx="12191980" cy="7158037"/>
          </a:xfrm>
          <a:prstGeom prst="rect">
            <a:avLst/>
          </a:prstGeom>
        </p:spPr>
      </p:pic>
    </p:spTree>
    <p:extLst>
      <p:ext uri="{BB962C8B-B14F-4D97-AF65-F5344CB8AC3E}">
        <p14:creationId xmlns:p14="http://schemas.microsoft.com/office/powerpoint/2010/main" val="8192850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4182CD22-08E8-4141-BF2C-304C9BFD83D1}"/>
              </a:ext>
            </a:extLst>
          </p:cNvPr>
          <p:cNvPicPr>
            <a:picLocks noChangeAspect="1" noChangeArrowheads="1"/>
          </p:cNvPicPr>
          <p:nvPr/>
        </p:nvPicPr>
        <p:blipFill rotWithShape="1">
          <a:blip r:embed="rId2">
            <a:alphaModFix amt="49000"/>
            <a:extLst>
              <a:ext uri="{28A0092B-C50C-407E-A947-70E740481C1C}">
                <a14:useLocalDpi xmlns:a14="http://schemas.microsoft.com/office/drawing/2010/main" val="0"/>
              </a:ext>
            </a:extLst>
          </a:blip>
          <a:srcRect t="6238" b="6239"/>
          <a:stretch/>
        </p:blipFill>
        <p:spPr bwMode="auto">
          <a:xfrm flipH="1">
            <a:off x="-1" y="-30"/>
            <a:ext cx="12192000" cy="685595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735C0B2B-1A7F-4835-8436-4DF613144C50}"/>
              </a:ext>
            </a:extLst>
          </p:cNvPr>
          <p:cNvSpPr>
            <a:spLocks noGrp="1"/>
          </p:cNvSpPr>
          <p:nvPr>
            <p:ph type="ctrTitle"/>
          </p:nvPr>
        </p:nvSpPr>
        <p:spPr>
          <a:xfrm>
            <a:off x="0" y="544804"/>
            <a:ext cx="4666470" cy="2076333"/>
          </a:xfrm>
        </p:spPr>
        <p:txBody>
          <a:bodyPr anchor="t">
            <a:noAutofit/>
          </a:bodyPr>
          <a:lstStyle/>
          <a:p>
            <a:r>
              <a:rPr lang="en-US" dirty="0">
                <a:solidFill>
                  <a:schemeClr val="bg1"/>
                </a:solidFill>
                <a:latin typeface="Book Antiqua" panose="02040602050305030304" pitchFamily="18" charset="0"/>
              </a:rPr>
              <a:t>Recessional  Hymn</a:t>
            </a:r>
            <a:br>
              <a:rPr lang="en-US" dirty="0">
                <a:solidFill>
                  <a:schemeClr val="bg1"/>
                </a:solidFill>
                <a:latin typeface="Book Antiqua" panose="02040602050305030304" pitchFamily="18" charset="0"/>
              </a:rPr>
            </a:br>
            <a:br>
              <a:rPr lang="en-US" dirty="0">
                <a:solidFill>
                  <a:schemeClr val="bg1"/>
                </a:solidFill>
                <a:latin typeface="Book Antiqua" panose="02040602050305030304" pitchFamily="18" charset="0"/>
              </a:rPr>
            </a:br>
            <a:r>
              <a:rPr lang="en-US" dirty="0">
                <a:solidFill>
                  <a:schemeClr val="bg1"/>
                </a:solidFill>
                <a:latin typeface="Book Antiqua" panose="02040602050305030304" pitchFamily="18" charset="0"/>
              </a:rPr>
              <a:t>Joy to the World</a:t>
            </a:r>
            <a:br>
              <a:rPr lang="en-US" dirty="0">
                <a:solidFill>
                  <a:schemeClr val="bg1"/>
                </a:solidFill>
                <a:latin typeface="Book Antiqua" panose="02040602050305030304" pitchFamily="18" charset="0"/>
              </a:rPr>
            </a:br>
            <a:r>
              <a:rPr lang="en-US" sz="4000" i="1" dirty="0">
                <a:solidFill>
                  <a:schemeClr val="bg1"/>
                </a:solidFill>
                <a:latin typeface="Book Antiqua" panose="02040602050305030304" pitchFamily="18" charset="0"/>
              </a:rPr>
              <a:t>George F </a:t>
            </a:r>
            <a:r>
              <a:rPr lang="en-US" sz="4000" i="1" dirty="0" err="1">
                <a:solidFill>
                  <a:schemeClr val="bg1"/>
                </a:solidFill>
                <a:latin typeface="Book Antiqua" panose="02040602050305030304" pitchFamily="18" charset="0"/>
              </a:rPr>
              <a:t>Hanel</a:t>
            </a:r>
            <a:br>
              <a:rPr lang="en-US" sz="4000" i="1" dirty="0">
                <a:solidFill>
                  <a:schemeClr val="bg1"/>
                </a:solidFill>
                <a:latin typeface="Book Antiqua" panose="02040602050305030304" pitchFamily="18" charset="0"/>
              </a:rPr>
            </a:br>
            <a:r>
              <a:rPr lang="en-US" sz="4000" i="1" dirty="0">
                <a:solidFill>
                  <a:schemeClr val="bg1"/>
                </a:solidFill>
                <a:latin typeface="Book Antiqua" panose="02040602050305030304" pitchFamily="18" charset="0"/>
              </a:rPr>
              <a:t>1658-1759</a:t>
            </a:r>
          </a:p>
        </p:txBody>
      </p:sp>
      <p:pic>
        <p:nvPicPr>
          <p:cNvPr id="5" name="Picture 2">
            <a:extLst>
              <a:ext uri="{FF2B5EF4-FFF2-40B4-BE49-F238E27FC236}">
                <a16:creationId xmlns:a16="http://schemas.microsoft.com/office/drawing/2014/main" id="{6E974526-160D-4124-A115-70420FA092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r="11810" b="-2"/>
          <a:stretch/>
        </p:blipFill>
        <p:spPr bwMode="auto">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92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 y="619672"/>
            <a:ext cx="12391803" cy="5909310"/>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Verse 1</a:t>
            </a:r>
          </a:p>
          <a:p>
            <a:pPr algn="ctr"/>
            <a:r>
              <a:rPr lang="en-US" sz="5400" b="0" i="0" dirty="0">
                <a:solidFill>
                  <a:schemeClr val="bg1"/>
                </a:solidFill>
                <a:effectLst/>
                <a:latin typeface="Book Antiqua" panose="02040602050305030304" pitchFamily="18" charset="0"/>
              </a:rPr>
              <a:t>Joy to the world, the Lord is come!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Let earth receive her King!</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Let every heart prepare Him room,</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a:t>
            </a:r>
            <a:r>
              <a:rPr lang="en-US" sz="5400" b="0" i="0" dirty="0" err="1">
                <a:solidFill>
                  <a:schemeClr val="bg1"/>
                </a:solidFill>
                <a:effectLst/>
                <a:latin typeface="Book Antiqua" panose="02040602050305030304" pitchFamily="18" charset="0"/>
              </a:rPr>
              <a:t>heav'n</a:t>
            </a:r>
            <a:r>
              <a:rPr lang="en-US" sz="5400" b="0" i="0" dirty="0">
                <a:solidFill>
                  <a:schemeClr val="bg1"/>
                </a:solidFill>
                <a:effectLst/>
                <a:latin typeface="Book Antiqua" panose="02040602050305030304" pitchFamily="18" charset="0"/>
              </a:rPr>
              <a:t> and nature sing,</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a:t>
            </a:r>
            <a:r>
              <a:rPr lang="en-US" sz="5400" b="0" i="0" dirty="0" err="1">
                <a:solidFill>
                  <a:schemeClr val="bg1"/>
                </a:solidFill>
                <a:effectLst/>
                <a:latin typeface="Book Antiqua" panose="02040602050305030304" pitchFamily="18" charset="0"/>
              </a:rPr>
              <a:t>heav'n</a:t>
            </a:r>
            <a:r>
              <a:rPr lang="en-US" sz="5400" b="0" i="0" dirty="0">
                <a:solidFill>
                  <a:schemeClr val="bg1"/>
                </a:solidFill>
                <a:effectLst/>
                <a:latin typeface="Book Antiqua" panose="02040602050305030304" pitchFamily="18" charset="0"/>
              </a:rPr>
              <a:t> and nature sing,</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a:t>
            </a:r>
            <a:r>
              <a:rPr lang="en-US" sz="5400" b="0" i="0" dirty="0" err="1">
                <a:solidFill>
                  <a:schemeClr val="bg1"/>
                </a:solidFill>
                <a:effectLst/>
                <a:latin typeface="Book Antiqua" panose="02040602050305030304" pitchFamily="18" charset="0"/>
              </a:rPr>
              <a:t>heav'n</a:t>
            </a:r>
            <a:r>
              <a:rPr lang="en-US" sz="5400" b="0" i="0" dirty="0">
                <a:solidFill>
                  <a:schemeClr val="bg1"/>
                </a:solidFill>
                <a:effectLst/>
                <a:latin typeface="Book Antiqua" panose="02040602050305030304" pitchFamily="18" charset="0"/>
              </a:rPr>
              <a:t>, and </a:t>
            </a:r>
            <a:r>
              <a:rPr lang="en-US" sz="5400" b="0" i="0" dirty="0" err="1">
                <a:solidFill>
                  <a:schemeClr val="bg1"/>
                </a:solidFill>
                <a:effectLst/>
                <a:latin typeface="Book Antiqua" panose="02040602050305030304" pitchFamily="18" charset="0"/>
              </a:rPr>
              <a:t>heav'n</a:t>
            </a:r>
            <a:r>
              <a:rPr lang="en-US" sz="5400" b="0" i="0" dirty="0">
                <a:solidFill>
                  <a:schemeClr val="bg1"/>
                </a:solidFill>
                <a:effectLst/>
                <a:latin typeface="Book Antiqua" panose="02040602050305030304" pitchFamily="18" charset="0"/>
              </a:rPr>
              <a:t> and nature sing.</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D0C91CE6-1D12-4A20-149C-F29A0CE2A36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10438782" y="-182880"/>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91854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99823" y="204174"/>
            <a:ext cx="12391803" cy="7571303"/>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Verse 2</a:t>
            </a:r>
          </a:p>
          <a:p>
            <a:pPr algn="ctr"/>
            <a:r>
              <a:rPr lang="en-US" sz="5400" b="0" i="0" dirty="0">
                <a:solidFill>
                  <a:schemeClr val="bg1"/>
                </a:solidFill>
                <a:effectLst/>
                <a:latin typeface="Book Antiqua" panose="02040602050305030304" pitchFamily="18" charset="0"/>
              </a:rPr>
              <a:t>Joy to the earth, the Savior reigns!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Let men their songs employ,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while fields and floods, </a:t>
            </a:r>
          </a:p>
          <a:p>
            <a:pPr algn="ctr"/>
            <a:r>
              <a:rPr lang="en-US" sz="5400" b="0" i="0" dirty="0">
                <a:solidFill>
                  <a:schemeClr val="bg1"/>
                </a:solidFill>
                <a:effectLst/>
                <a:latin typeface="Book Antiqua" panose="02040602050305030304" pitchFamily="18" charset="0"/>
              </a:rPr>
              <a:t>rocks, hills, and plains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repeat the sounding joy,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repeat the sounding joy,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repeat, repeat the sounding joy.</a:t>
            </a:r>
            <a:br>
              <a:rPr lang="en-US" sz="5400" dirty="0">
                <a:solidFill>
                  <a:schemeClr val="bg1"/>
                </a:solidFill>
                <a:latin typeface="Book Antiqua" panose="02040602050305030304" pitchFamily="18" charset="0"/>
              </a:rPr>
            </a:b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D0C91CE6-1D12-4A20-149C-F29A0CE2A36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10438782" y="-182880"/>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14144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199AD-C613-996F-2B13-C0720DD03B7F}"/>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CCA22158-33EC-0FF4-A32E-1DAD94CCAD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8737607-BD1F-AE66-BFFD-046CC2613255}"/>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17BE9A2-D23B-623D-8ABF-B6D3ED317131}"/>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C6432BCE-7333-7D93-DA61-C382D35041CC}"/>
              </a:ext>
            </a:extLst>
          </p:cNvPr>
          <p:cNvSpPr txBox="1"/>
          <p:nvPr/>
        </p:nvSpPr>
        <p:spPr>
          <a:xfrm>
            <a:off x="-561310" y="437605"/>
            <a:ext cx="12553487" cy="8371523"/>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Verse 3</a:t>
            </a:r>
          </a:p>
          <a:p>
            <a:pPr algn="ctr"/>
            <a:r>
              <a:rPr lang="en-US" sz="5400" b="0" i="0" dirty="0">
                <a:solidFill>
                  <a:schemeClr val="bg1"/>
                </a:solidFill>
                <a:effectLst/>
                <a:latin typeface="Book Antiqua" panose="02040602050305030304" pitchFamily="18" charset="0"/>
              </a:rPr>
              <a:t>No more  let sin and sorrow grow,</a:t>
            </a:r>
          </a:p>
          <a:p>
            <a:pPr algn="ctr"/>
            <a:r>
              <a:rPr lang="en-US" sz="5400" dirty="0">
                <a:solidFill>
                  <a:schemeClr val="bg1"/>
                </a:solidFill>
                <a:latin typeface="Book Antiqua" panose="02040602050305030304" pitchFamily="18" charset="0"/>
              </a:rPr>
              <a:t>No thorns infest the ground.</a:t>
            </a:r>
          </a:p>
          <a:p>
            <a:pPr algn="ctr"/>
            <a:r>
              <a:rPr lang="en-US" sz="5400" dirty="0">
                <a:solidFill>
                  <a:schemeClr val="bg1"/>
                </a:solidFill>
                <a:latin typeface="Book Antiqua" panose="02040602050305030304" pitchFamily="18" charset="0"/>
              </a:rPr>
              <a:t>  He comes to make His blessings flow</a:t>
            </a:r>
          </a:p>
          <a:p>
            <a:pPr algn="ctr"/>
            <a:r>
              <a:rPr lang="en-US" sz="5400" dirty="0">
                <a:solidFill>
                  <a:schemeClr val="bg1"/>
                </a:solidFill>
                <a:latin typeface="Book Antiqua" panose="02040602050305030304" pitchFamily="18" charset="0"/>
              </a:rPr>
              <a:t>Far as the curse is found</a:t>
            </a:r>
          </a:p>
          <a:p>
            <a:pPr algn="ctr"/>
            <a:r>
              <a:rPr lang="en-US" sz="5400" dirty="0">
                <a:solidFill>
                  <a:schemeClr val="bg1"/>
                </a:solidFill>
                <a:latin typeface="Book Antiqua" panose="02040602050305030304" pitchFamily="18" charset="0"/>
              </a:rPr>
              <a:t>Far as the curse is found</a:t>
            </a:r>
          </a:p>
          <a:p>
            <a:pPr algn="ctr"/>
            <a:r>
              <a:rPr lang="en-US" sz="5400" spc="-300" dirty="0">
                <a:solidFill>
                  <a:schemeClr val="bg1"/>
                </a:solidFill>
                <a:latin typeface="Book Antiqua" panose="02040602050305030304" pitchFamily="18" charset="0"/>
              </a:rPr>
              <a:t>Far as, Far is the curse is found</a:t>
            </a:r>
          </a:p>
          <a:p>
            <a:pPr algn="ctr"/>
            <a:endParaRPr lang="en-US" sz="5200" dirty="0">
              <a:solidFill>
                <a:schemeClr val="bg1"/>
              </a:solidFill>
              <a:latin typeface="Book Antiqua" panose="02040602050305030304" pitchFamily="18" charset="0"/>
            </a:endParaRPr>
          </a:p>
          <a:p>
            <a:pPr algn="ctr"/>
            <a:endParaRPr lang="en-US" sz="5400" dirty="0">
              <a:solidFill>
                <a:schemeClr val="bg1"/>
              </a:solidFill>
              <a:latin typeface="Book Antiqua" panose="02040602050305030304" pitchFamily="18" charset="0"/>
            </a:endParaRPr>
          </a:p>
          <a:p>
            <a:pPr algn="ct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BCC6E7F9-F192-F1DB-143E-6357A30A61C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10438782" y="-182880"/>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75954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99823" y="204174"/>
            <a:ext cx="12391803" cy="6740307"/>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Verse 3</a:t>
            </a:r>
          </a:p>
          <a:p>
            <a:pPr algn="ctr"/>
            <a:r>
              <a:rPr lang="en-US" sz="5400" b="0" i="0" dirty="0">
                <a:solidFill>
                  <a:schemeClr val="bg1"/>
                </a:solidFill>
                <a:effectLst/>
                <a:latin typeface="Book Antiqua" panose="02040602050305030304" pitchFamily="18" charset="0"/>
              </a:rPr>
              <a:t>He rules the world </a:t>
            </a:r>
          </a:p>
          <a:p>
            <a:pPr algn="ctr"/>
            <a:r>
              <a:rPr lang="en-US" sz="5400" b="0" i="0" dirty="0">
                <a:solidFill>
                  <a:schemeClr val="bg1"/>
                </a:solidFill>
                <a:effectLst/>
                <a:latin typeface="Book Antiqua" panose="02040602050305030304" pitchFamily="18" charset="0"/>
              </a:rPr>
              <a:t>with truth and grace,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makes the nations prove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glories of His righteousness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wonders of His love,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wonders of His love,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wonders, wonders of His love.</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D0C91CE6-1D12-4A20-149C-F29A0CE2A36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10438782" y="-182880"/>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023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B3EE9-8BEC-6616-CD25-96E4D1E92110}"/>
            </a:ext>
          </a:extLst>
        </p:cNvPr>
        <p:cNvGrpSpPr/>
        <p:nvPr/>
      </p:nvGrpSpPr>
      <p:grpSpPr>
        <a:xfrm>
          <a:off x="0" y="0"/>
          <a:ext cx="0" cy="0"/>
          <a:chOff x="0" y="0"/>
          <a:chExt cx="0" cy="0"/>
        </a:xfrm>
      </p:grpSpPr>
      <p:pic>
        <p:nvPicPr>
          <p:cNvPr id="2" name="christmas_tree_wonderland_33470_h264_1920">
            <a:hlinkClick r:id="" action="ppaction://media"/>
            <a:extLst>
              <a:ext uri="{FF2B5EF4-FFF2-40B4-BE49-F238E27FC236}">
                <a16:creationId xmlns:a16="http://schemas.microsoft.com/office/drawing/2014/main" id="{2C5B5596-11AE-0C6E-8881-225E515959F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5792" y="-105104"/>
            <a:ext cx="12518988" cy="7041931"/>
          </a:xfrm>
          <a:prstGeom prst="rect">
            <a:avLst/>
          </a:prstGeom>
        </p:spPr>
      </p:pic>
      <p:sp>
        <p:nvSpPr>
          <p:cNvPr id="8" name="Rectangle 7">
            <a:extLst>
              <a:ext uri="{FF2B5EF4-FFF2-40B4-BE49-F238E27FC236}">
                <a16:creationId xmlns:a16="http://schemas.microsoft.com/office/drawing/2014/main" id="{2577F3DF-B9E9-57B8-CC4B-38F5DE434C29}"/>
              </a:ext>
            </a:extLst>
          </p:cNvPr>
          <p:cNvSpPr/>
          <p:nvPr/>
        </p:nvSpPr>
        <p:spPr>
          <a:xfrm>
            <a:off x="-185792" y="1127320"/>
            <a:ext cx="12518988" cy="3416320"/>
          </a:xfrm>
          <a:prstGeom prst="rect">
            <a:avLst/>
          </a:prstGeom>
          <a:solidFill>
            <a:srgbClr val="FF0000">
              <a:alpha val="51649"/>
            </a:srgbClr>
          </a:solidFill>
        </p:spPr>
        <p:txBody>
          <a:bodyPr wrap="square" lIns="91440" tIns="45720" rIns="91440" bIns="45720">
            <a:spAutoFit/>
          </a:bodyPr>
          <a:lstStyle/>
          <a:p>
            <a:pPr algn="ctr"/>
            <a:r>
              <a:rPr lang="en-US" sz="7200" b="1" cap="none" spc="0"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MERRY CHRISTMAS </a:t>
            </a:r>
          </a:p>
          <a:p>
            <a:pPr algn="ctr"/>
            <a:r>
              <a:rPr lang="en-US" sz="7200" b="1" cap="none" spc="0"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TO YOU AND </a:t>
            </a:r>
          </a:p>
          <a:p>
            <a:pPr algn="ctr"/>
            <a:r>
              <a:rPr lang="en-US" sz="7200" b="1" cap="none" spc="0"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YOUR FAMILY!</a:t>
            </a:r>
          </a:p>
        </p:txBody>
      </p:sp>
      <p:sp>
        <p:nvSpPr>
          <p:cNvPr id="9" name="Rectangle 8">
            <a:extLst>
              <a:ext uri="{FF2B5EF4-FFF2-40B4-BE49-F238E27FC236}">
                <a16:creationId xmlns:a16="http://schemas.microsoft.com/office/drawing/2014/main" id="{6706B985-EDBF-E70D-8813-68ECE21E3764}"/>
              </a:ext>
            </a:extLst>
          </p:cNvPr>
          <p:cNvSpPr/>
          <p:nvPr/>
        </p:nvSpPr>
        <p:spPr>
          <a:xfrm>
            <a:off x="-185792" y="4542525"/>
            <a:ext cx="12518988" cy="830997"/>
          </a:xfrm>
          <a:prstGeom prst="rect">
            <a:avLst/>
          </a:prstGeom>
          <a:solidFill>
            <a:schemeClr val="accent6">
              <a:lumMod val="75000"/>
              <a:alpha val="66000"/>
            </a:schemeClr>
          </a:solidFill>
        </p:spPr>
        <p:txBody>
          <a:bodyPr wrap="square" lIns="91440" tIns="45720" rIns="91440" bIns="45720">
            <a:spAutoFit/>
          </a:bodyPr>
          <a:lstStyle/>
          <a:p>
            <a:pPr algn="ctr"/>
            <a:r>
              <a:rPr lang="en-US" sz="4800" b="1" cap="none" spc="0" dirty="0">
                <a:ln w="9525">
                  <a:solidFill>
                    <a:schemeClr val="tx1"/>
                  </a:solidFill>
                  <a:prstDash val="solid"/>
                </a:ln>
                <a:solidFill>
                  <a:schemeClr val="bg1"/>
                </a:solidFill>
                <a:effectLst>
                  <a:outerShdw blurRad="50800" dist="38100" dir="2700000" algn="tl" rotWithShape="0">
                    <a:prstClr val="black">
                      <a:alpha val="40000"/>
                    </a:prstClr>
                  </a:outerShdw>
                </a:effectLst>
                <a:latin typeface="Chalkduster" panose="03050602040202020205" pitchFamily="66" charset="77"/>
              </a:rPr>
              <a:t>FROM SAINT JULIANA FAMILY</a:t>
            </a:r>
          </a:p>
        </p:txBody>
      </p:sp>
    </p:spTree>
    <p:extLst>
      <p:ext uri="{BB962C8B-B14F-4D97-AF65-F5344CB8AC3E}">
        <p14:creationId xmlns:p14="http://schemas.microsoft.com/office/powerpoint/2010/main" val="32047674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HS Mass July26</Template>
  <TotalTime>43100</TotalTime>
  <Words>4442</Words>
  <Application>Microsoft Macintosh PowerPoint</Application>
  <PresentationFormat>Widescreen</PresentationFormat>
  <Paragraphs>617</Paragraphs>
  <Slides>149</Slides>
  <Notes>9</Notes>
  <HiddenSlides>28</HiddenSlides>
  <MMClips>10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149</vt:i4>
      </vt:variant>
    </vt:vector>
  </HeadingPairs>
  <TitlesOfParts>
    <vt:vector size="165" baseType="lpstr">
      <vt:lpstr>-apple-system</vt:lpstr>
      <vt:lpstr>Arial</vt:lpstr>
      <vt:lpstr>Balthazar</vt:lpstr>
      <vt:lpstr>Baskerville Old Face</vt:lpstr>
      <vt:lpstr>Bell MT</vt:lpstr>
      <vt:lpstr>Book Antiqua</vt:lpstr>
      <vt:lpstr>Calibri</vt:lpstr>
      <vt:lpstr>Calibri Light</vt:lpstr>
      <vt:lpstr>Cambria</vt:lpstr>
      <vt:lpstr>Chalkduster</vt:lpstr>
      <vt:lpstr>Cooper Black</vt:lpstr>
      <vt:lpstr>Engravers MT</vt:lpstr>
      <vt:lpstr>Roboto</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First Reading  Isaiah 9: 1-6</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The Word of The Lord  Thanks  be to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Entrance Hymn   O Come All Ye Faithful</vt:lpstr>
      <vt:lpstr>Entrance Hymn   O Come All Ye Faithful</vt:lpstr>
      <vt:lpstr>PowerPoint Presentation</vt:lpstr>
      <vt:lpstr>PowerPoint Presentation</vt:lpstr>
      <vt:lpstr>PowerPoint Presentation</vt:lpstr>
      <vt:lpstr>PowerPoint Presentation</vt:lpstr>
      <vt:lpstr>PowerPoint Presentation</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PowerPoint Presentation</vt:lpstr>
      <vt:lpstr>PowerPoint Presentation</vt:lpstr>
      <vt:lpstr>Nicene Creed</vt:lpstr>
      <vt:lpstr>Nicene Creed</vt:lpstr>
      <vt:lpstr>Nicene Creed</vt:lpstr>
      <vt:lpstr>Nicene Creed</vt:lpstr>
      <vt:lpstr>Nicene Creed</vt:lpstr>
      <vt:lpstr>Nicene Creed</vt:lpstr>
      <vt:lpstr>Nicene Creed</vt:lpstr>
      <vt:lpstr>Nicene Creed</vt:lpstr>
      <vt:lpstr> Prayers of the Faithful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Memorial Acclamation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Recessional  Hymn  Joy to the World George F Hanel 1658-1759</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Holy Spirit Catholic Church</dc:title>
  <dc:creator>Karen Zaremba</dc:creator>
  <cp:lastModifiedBy>Darren Matias</cp:lastModifiedBy>
  <cp:revision>1233</cp:revision>
  <dcterms:created xsi:type="dcterms:W3CDTF">2020-07-23T20:03:17Z</dcterms:created>
  <dcterms:modified xsi:type="dcterms:W3CDTF">2024-12-25T02:53:17Z</dcterms:modified>
</cp:coreProperties>
</file>