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23"/>
  </p:notesMasterIdLst>
  <p:sldIdLst>
    <p:sldId id="4048" r:id="rId2"/>
    <p:sldId id="325" r:id="rId3"/>
    <p:sldId id="264" r:id="rId4"/>
    <p:sldId id="4390" r:id="rId5"/>
    <p:sldId id="4391" r:id="rId6"/>
    <p:sldId id="4392" r:id="rId7"/>
    <p:sldId id="4393" r:id="rId8"/>
    <p:sldId id="4049" r:id="rId9"/>
    <p:sldId id="4050" r:id="rId10"/>
    <p:sldId id="4394" r:id="rId11"/>
    <p:sldId id="4395" r:id="rId12"/>
    <p:sldId id="4396" r:id="rId13"/>
    <p:sldId id="2351" r:id="rId14"/>
    <p:sldId id="4051" r:id="rId15"/>
    <p:sldId id="4053" r:id="rId16"/>
    <p:sldId id="4055" r:id="rId17"/>
    <p:sldId id="4056" r:id="rId18"/>
    <p:sldId id="4058" r:id="rId19"/>
    <p:sldId id="308" r:id="rId20"/>
    <p:sldId id="4354" r:id="rId21"/>
    <p:sldId id="4355" r:id="rId22"/>
    <p:sldId id="4356" r:id="rId23"/>
    <p:sldId id="4357" r:id="rId24"/>
    <p:sldId id="4358" r:id="rId25"/>
    <p:sldId id="4359" r:id="rId26"/>
    <p:sldId id="4360" r:id="rId27"/>
    <p:sldId id="2541" r:id="rId28"/>
    <p:sldId id="4361" r:id="rId29"/>
    <p:sldId id="2542" r:id="rId30"/>
    <p:sldId id="4362" r:id="rId31"/>
    <p:sldId id="2543" r:id="rId32"/>
    <p:sldId id="4363" r:id="rId33"/>
    <p:sldId id="2544" r:id="rId34"/>
    <p:sldId id="4364" r:id="rId35"/>
    <p:sldId id="2545" r:id="rId36"/>
    <p:sldId id="4365" r:id="rId37"/>
    <p:sldId id="4366" r:id="rId38"/>
    <p:sldId id="4367" r:id="rId39"/>
    <p:sldId id="4368" r:id="rId40"/>
    <p:sldId id="4369" r:id="rId41"/>
    <p:sldId id="4370" r:id="rId42"/>
    <p:sldId id="4371" r:id="rId43"/>
    <p:sldId id="4372" r:id="rId44"/>
    <p:sldId id="4373" r:id="rId45"/>
    <p:sldId id="4374" r:id="rId46"/>
    <p:sldId id="4375" r:id="rId47"/>
    <p:sldId id="4376" r:id="rId48"/>
    <p:sldId id="4377" r:id="rId49"/>
    <p:sldId id="4378" r:id="rId50"/>
    <p:sldId id="4379" r:id="rId51"/>
    <p:sldId id="4380" r:id="rId52"/>
    <p:sldId id="4381" r:id="rId53"/>
    <p:sldId id="4382" r:id="rId54"/>
    <p:sldId id="4383" r:id="rId55"/>
    <p:sldId id="4384" r:id="rId56"/>
    <p:sldId id="4385" r:id="rId57"/>
    <p:sldId id="4386" r:id="rId58"/>
    <p:sldId id="4387" r:id="rId59"/>
    <p:sldId id="4388" r:id="rId60"/>
    <p:sldId id="4389" r:id="rId61"/>
    <p:sldId id="2455" r:id="rId62"/>
    <p:sldId id="562" r:id="rId63"/>
    <p:sldId id="563" r:id="rId64"/>
    <p:sldId id="552" r:id="rId65"/>
    <p:sldId id="564" r:id="rId66"/>
    <p:sldId id="565" r:id="rId67"/>
    <p:sldId id="566" r:id="rId68"/>
    <p:sldId id="567" r:id="rId69"/>
    <p:sldId id="568" r:id="rId70"/>
    <p:sldId id="2347" r:id="rId71"/>
    <p:sldId id="366" r:id="rId72"/>
    <p:sldId id="4398" r:id="rId73"/>
    <p:sldId id="2552" r:id="rId74"/>
    <p:sldId id="2553" r:id="rId75"/>
    <p:sldId id="2554" r:id="rId76"/>
    <p:sldId id="4352" r:id="rId77"/>
    <p:sldId id="4353" r:id="rId78"/>
    <p:sldId id="321" r:id="rId79"/>
    <p:sldId id="4399" r:id="rId80"/>
    <p:sldId id="2335" r:id="rId81"/>
    <p:sldId id="485" r:id="rId82"/>
    <p:sldId id="275" r:id="rId83"/>
    <p:sldId id="486" r:id="rId84"/>
    <p:sldId id="408" r:id="rId85"/>
    <p:sldId id="4400" r:id="rId86"/>
    <p:sldId id="4401" r:id="rId87"/>
    <p:sldId id="4402" r:id="rId88"/>
    <p:sldId id="4403" r:id="rId89"/>
    <p:sldId id="4404" r:id="rId90"/>
    <p:sldId id="4351" r:id="rId91"/>
    <p:sldId id="4411" r:id="rId92"/>
    <p:sldId id="4405" r:id="rId93"/>
    <p:sldId id="2475" r:id="rId94"/>
    <p:sldId id="4062" r:id="rId95"/>
    <p:sldId id="2495" r:id="rId96"/>
    <p:sldId id="4064" r:id="rId97"/>
    <p:sldId id="4063" r:id="rId98"/>
    <p:sldId id="4065" r:id="rId99"/>
    <p:sldId id="4412" r:id="rId100"/>
    <p:sldId id="4066" r:id="rId101"/>
    <p:sldId id="2283" r:id="rId102"/>
    <p:sldId id="2282" r:id="rId103"/>
    <p:sldId id="2286" r:id="rId104"/>
    <p:sldId id="4340" r:id="rId105"/>
    <p:sldId id="4114" r:id="rId106"/>
    <p:sldId id="4341" r:id="rId107"/>
    <p:sldId id="4342" r:id="rId108"/>
    <p:sldId id="4343" r:id="rId109"/>
    <p:sldId id="4413" r:id="rId110"/>
    <p:sldId id="4407" r:id="rId111"/>
    <p:sldId id="2536" r:id="rId112"/>
    <p:sldId id="4346" r:id="rId113"/>
    <p:sldId id="4408" r:id="rId114"/>
    <p:sldId id="4347" r:id="rId115"/>
    <p:sldId id="4414" r:id="rId116"/>
    <p:sldId id="362" r:id="rId117"/>
    <p:sldId id="4349" r:id="rId118"/>
    <p:sldId id="4409" r:id="rId119"/>
    <p:sldId id="4350" r:id="rId120"/>
    <p:sldId id="4410" r:id="rId121"/>
    <p:sldId id="319" r:id="rId1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5A4A"/>
    <a:srgbClr val="155E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51" autoAdjust="0"/>
    <p:restoredTop sz="86395" autoAdjust="0"/>
  </p:normalViewPr>
  <p:slideViewPr>
    <p:cSldViewPr snapToGrid="0">
      <p:cViewPr varScale="1">
        <p:scale>
          <a:sx n="110" d="100"/>
          <a:sy n="110" d="100"/>
        </p:scale>
        <p:origin x="608" y="168"/>
      </p:cViewPr>
      <p:guideLst/>
    </p:cSldViewPr>
  </p:slideViewPr>
  <p:outlineViewPr>
    <p:cViewPr>
      <p:scale>
        <a:sx n="33" d="100"/>
        <a:sy n="33" d="100"/>
      </p:scale>
      <p:origin x="0" y="-45368"/>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5A8987-B9A5-B949-99A5-8D56067F0398}" type="datetimeFigureOut">
              <a:rPr lang="en-US" smtClean="0"/>
              <a:t>12/24/24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E0D336-3BF6-4247-8325-FFA15C8509FE}" type="slidenum">
              <a:rPr lang="en-US" smtClean="0"/>
              <a:t>‹#›</a:t>
            </a:fld>
            <a:endParaRPr lang="en-US"/>
          </a:p>
        </p:txBody>
      </p:sp>
    </p:spTree>
    <p:extLst>
      <p:ext uri="{BB962C8B-B14F-4D97-AF65-F5344CB8AC3E}">
        <p14:creationId xmlns:p14="http://schemas.microsoft.com/office/powerpoint/2010/main" val="3158655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72EBE9-2766-0E4C-8440-547AF889C4F3}" type="slidenum">
              <a:rPr lang="en-US" smtClean="0"/>
              <a:t>1</a:t>
            </a:fld>
            <a:endParaRPr lang="en-US"/>
          </a:p>
        </p:txBody>
      </p:sp>
    </p:spTree>
    <p:extLst>
      <p:ext uri="{BB962C8B-B14F-4D97-AF65-F5344CB8AC3E}">
        <p14:creationId xmlns:p14="http://schemas.microsoft.com/office/powerpoint/2010/main" val="1998341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E0D336-3BF6-4247-8325-FFA15C8509FE}" type="slidenum">
              <a:rPr lang="en-US" smtClean="0"/>
              <a:t>45</a:t>
            </a:fld>
            <a:endParaRPr lang="en-US"/>
          </a:p>
        </p:txBody>
      </p:sp>
    </p:spTree>
    <p:extLst>
      <p:ext uri="{BB962C8B-B14F-4D97-AF65-F5344CB8AC3E}">
        <p14:creationId xmlns:p14="http://schemas.microsoft.com/office/powerpoint/2010/main" val="3117143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B2889-1445-FBF2-8B79-FAD016E55B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239148-411E-E794-31EA-6D5CF9193A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7FF7CF-1130-651F-A4D4-79AE384CB6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C9F02E-E7AB-B5E1-7304-4863F2FAD848}"/>
              </a:ext>
            </a:extLst>
          </p:cNvPr>
          <p:cNvSpPr>
            <a:spLocks noGrp="1"/>
          </p:cNvSpPr>
          <p:nvPr>
            <p:ph type="sldNum" sz="quarter" idx="5"/>
          </p:nvPr>
        </p:nvSpPr>
        <p:spPr/>
        <p:txBody>
          <a:bodyPr/>
          <a:lstStyle/>
          <a:p>
            <a:fld id="{546471CD-F9DC-4DDF-B59F-C91993E48FE3}" type="slidenum">
              <a:rPr lang="en-US" smtClean="0"/>
              <a:pPr/>
              <a:t>77</a:t>
            </a:fld>
            <a:endParaRPr lang="en-US"/>
          </a:p>
        </p:txBody>
      </p:sp>
    </p:spTree>
    <p:extLst>
      <p:ext uri="{BB962C8B-B14F-4D97-AF65-F5344CB8AC3E}">
        <p14:creationId xmlns:p14="http://schemas.microsoft.com/office/powerpoint/2010/main" val="4246470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33278-8784-4A31-AF98-EC4B5A4618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457C3C-CDB6-43DF-ADED-E3ED89310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BF1D42-BED2-4920-97E2-8CBAFD339C4E}"/>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5" name="Footer Placeholder 4">
            <a:extLst>
              <a:ext uri="{FF2B5EF4-FFF2-40B4-BE49-F238E27FC236}">
                <a16:creationId xmlns:a16="http://schemas.microsoft.com/office/drawing/2014/main" id="{08D1F22F-3EFC-462C-BA59-21A43AE723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83ABD3-6FAD-4E3B-B09D-2797601D13E0}"/>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1322664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9A5D-B131-48B8-95A6-FE7350ABFB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9944B8-093E-4444-A1CC-F39BB9890C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82DBEA-0535-4338-81AD-DC50CE4F9032}"/>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5" name="Footer Placeholder 4">
            <a:extLst>
              <a:ext uri="{FF2B5EF4-FFF2-40B4-BE49-F238E27FC236}">
                <a16:creationId xmlns:a16="http://schemas.microsoft.com/office/drawing/2014/main" id="{7E38088F-8EED-434A-891F-D28015C8EB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E50E16-9493-496E-A223-40767925B3C1}"/>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2197396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6EC78-96FA-4F68-8145-7202A8D45F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AF5902-9A3B-44BA-A7B0-5A1BB0FD88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71971A-1485-4006-9B05-D35C1DA20DC5}"/>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5" name="Footer Placeholder 4">
            <a:extLst>
              <a:ext uri="{FF2B5EF4-FFF2-40B4-BE49-F238E27FC236}">
                <a16:creationId xmlns:a16="http://schemas.microsoft.com/office/drawing/2014/main" id="{C67FDD45-3FCB-47E7-B1B2-56444FCAE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8EA1E8-8D03-4DD7-87B9-4E8D823E8F07}"/>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3137021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88CB7-79F1-4254-9D4D-BA7E9FD371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E56F39-F573-457F-B09D-D328915A27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81AC97-7522-4799-94C5-6D94A4C6C2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B15C38-208C-41CD-894F-44BB1CA6F5BE}"/>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6" name="Footer Placeholder 5">
            <a:extLst>
              <a:ext uri="{FF2B5EF4-FFF2-40B4-BE49-F238E27FC236}">
                <a16:creationId xmlns:a16="http://schemas.microsoft.com/office/drawing/2014/main" id="{A7050AA0-4983-4376-B4EC-D0EC9C336A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966257-DE9C-4FBE-A4BA-476CEB0BA522}"/>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2567733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22451-F574-4652-B439-FD7741D3811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1FA959-F37A-4C61-AAD0-E3BCD03DC6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955FEF-4EEA-4671-A192-7F0DC56456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12E337-5164-49F3-BC5A-78B9CA22F6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E174C4-757A-4DCB-9D90-CB5FFE5B65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A3DA6C-10A1-4B6A-AC83-5F2F5605BA4D}"/>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8" name="Footer Placeholder 7">
            <a:extLst>
              <a:ext uri="{FF2B5EF4-FFF2-40B4-BE49-F238E27FC236}">
                <a16:creationId xmlns:a16="http://schemas.microsoft.com/office/drawing/2014/main" id="{E97E4B1C-F38D-45F9-9539-2BB0D008AC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33A6D2-A14A-4531-88D7-BBE30A7778C4}"/>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3057803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EEE1-9719-4FE5-A75D-34C18F660E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73B54F-67B1-40DD-B84D-9BF0160C738D}"/>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4" name="Footer Placeholder 3">
            <a:extLst>
              <a:ext uri="{FF2B5EF4-FFF2-40B4-BE49-F238E27FC236}">
                <a16:creationId xmlns:a16="http://schemas.microsoft.com/office/drawing/2014/main" id="{DEF7FEEC-1B96-42FB-9184-3599CABA6C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2ECF1A-DD77-4449-8125-5D90659AAB13}"/>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283223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6F054A-2D07-4980-B7F1-E1A5F8B70E82}"/>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3" name="Footer Placeholder 2">
            <a:extLst>
              <a:ext uri="{FF2B5EF4-FFF2-40B4-BE49-F238E27FC236}">
                <a16:creationId xmlns:a16="http://schemas.microsoft.com/office/drawing/2014/main" id="{62FA09AD-E366-47FC-B240-E2B5ED5257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989501-47F4-4478-A3C0-2C13B711FBB1}"/>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1190501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679D9-56D4-4488-B4C6-90A8C48BBD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4B4B25A-E77D-4F90-A5DA-7263A0ED4E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288FC7-0CEA-4E79-A9E1-6BA0E8F14A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A29845-6013-4030-B487-A28BE54F3452}"/>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6" name="Footer Placeholder 5">
            <a:extLst>
              <a:ext uri="{FF2B5EF4-FFF2-40B4-BE49-F238E27FC236}">
                <a16:creationId xmlns:a16="http://schemas.microsoft.com/office/drawing/2014/main" id="{95DEE923-6FA0-457E-A57B-532D566465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B030B5-3FAE-4220-BD94-3F9C972678B7}"/>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1141737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1A946-FE2C-4D74-B0A9-38EAD153FA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03342A-1529-4DB4-9C30-812A1C3023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96B41E6-8F6E-4B23-8CB4-2508767EAB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302D7B-1BF0-47DC-B382-F872F9EA7E0D}"/>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6" name="Footer Placeholder 5">
            <a:extLst>
              <a:ext uri="{FF2B5EF4-FFF2-40B4-BE49-F238E27FC236}">
                <a16:creationId xmlns:a16="http://schemas.microsoft.com/office/drawing/2014/main" id="{FA085542-FED1-40C3-9D95-EBE9B9941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B6752C-171A-4F1F-BBF5-AFB2E9023F24}"/>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3043896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757C5-14F1-499A-ADCC-38A8FDD783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11BC0E-EF0B-4DB4-81D2-7EF3CF97AA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5168CC-EF0F-48F0-A399-7D4942D716B3}"/>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5" name="Footer Placeholder 4">
            <a:extLst>
              <a:ext uri="{FF2B5EF4-FFF2-40B4-BE49-F238E27FC236}">
                <a16:creationId xmlns:a16="http://schemas.microsoft.com/office/drawing/2014/main" id="{9A625245-94A1-44C5-8D49-41D9EDC6D8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880023-A82B-45E5-A4DF-38C6F6CD0FF5}"/>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2245910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6421A4-7D8F-49E0-8533-6C780147CF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562514-9180-4A2D-BDB6-34E4D4BBED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04FCA9-7121-4ACD-AA17-DADB46EBC282}"/>
              </a:ext>
            </a:extLst>
          </p:cNvPr>
          <p:cNvSpPr>
            <a:spLocks noGrp="1"/>
          </p:cNvSpPr>
          <p:nvPr>
            <p:ph type="dt" sz="half" idx="10"/>
          </p:nvPr>
        </p:nvSpPr>
        <p:spPr/>
        <p:txBody>
          <a:bodyPr/>
          <a:lstStyle/>
          <a:p>
            <a:fld id="{A8178577-9FDB-466D-9C15-E9854C17EE3F}" type="datetimeFigureOut">
              <a:rPr lang="en-US" smtClean="0"/>
              <a:t>12/24/24</a:t>
            </a:fld>
            <a:endParaRPr lang="en-US"/>
          </a:p>
        </p:txBody>
      </p:sp>
      <p:sp>
        <p:nvSpPr>
          <p:cNvPr id="5" name="Footer Placeholder 4">
            <a:extLst>
              <a:ext uri="{FF2B5EF4-FFF2-40B4-BE49-F238E27FC236}">
                <a16:creationId xmlns:a16="http://schemas.microsoft.com/office/drawing/2014/main" id="{828C34DB-E2B3-499F-90E6-59250A3BB4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0791D4-6A80-44E7-BE86-3BD1974B9358}"/>
              </a:ext>
            </a:extLst>
          </p:cNvPr>
          <p:cNvSpPr>
            <a:spLocks noGrp="1"/>
          </p:cNvSpPr>
          <p:nvPr>
            <p:ph type="sldNum" sz="quarter" idx="12"/>
          </p:nvPr>
        </p:nvSpPr>
        <p:spPr/>
        <p:txBody>
          <a:bodyPr/>
          <a:lstStyle/>
          <a:p>
            <a:fld id="{4A737051-E68C-4377-A16F-D2D6623B4A19}" type="slidenum">
              <a:rPr lang="en-US" smtClean="0"/>
              <a:t>‹#›</a:t>
            </a:fld>
            <a:endParaRPr lang="en-US"/>
          </a:p>
        </p:txBody>
      </p:sp>
    </p:spTree>
    <p:extLst>
      <p:ext uri="{BB962C8B-B14F-4D97-AF65-F5344CB8AC3E}">
        <p14:creationId xmlns:p14="http://schemas.microsoft.com/office/powerpoint/2010/main" val="2884125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6C9770-C784-4674-BB74-9F6A5B2C47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4929F7-F338-4383-AA54-B5F8C7FB2B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7DE326-BD1E-4F20-96CA-62A94ABCE5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178577-9FDB-466D-9C15-E9854C17EE3F}" type="datetimeFigureOut">
              <a:rPr lang="en-US" smtClean="0"/>
              <a:t>12/24/24</a:t>
            </a:fld>
            <a:endParaRPr lang="en-US"/>
          </a:p>
        </p:txBody>
      </p:sp>
      <p:sp>
        <p:nvSpPr>
          <p:cNvPr id="5" name="Footer Placeholder 4">
            <a:extLst>
              <a:ext uri="{FF2B5EF4-FFF2-40B4-BE49-F238E27FC236}">
                <a16:creationId xmlns:a16="http://schemas.microsoft.com/office/drawing/2014/main" id="{CEFA22DE-7EBC-4D50-BF5D-B4E4EC9A16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8936F1-194F-411A-88BC-A0150CAF3E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37051-E68C-4377-A16F-D2D6623B4A19}" type="slidenum">
              <a:rPr lang="en-US" smtClean="0"/>
              <a:t>‹#›</a:t>
            </a:fld>
            <a:endParaRPr lang="en-US"/>
          </a:p>
        </p:txBody>
      </p:sp>
    </p:spTree>
    <p:extLst>
      <p:ext uri="{BB962C8B-B14F-4D97-AF65-F5344CB8AC3E}">
        <p14:creationId xmlns:p14="http://schemas.microsoft.com/office/powerpoint/2010/main" val="1678324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hyperlink" Target="https://unsplash.com/@shimikumi32?utm_source=unsplash&amp;utm_medium=referral&amp;utm_content=creditCopyText" TargetMode="External"/><Relationship Id="rId2" Type="http://schemas.openxmlformats.org/officeDocument/2006/relationships/image" Target="../media/image10.jpeg"/><Relationship Id="rId1" Type="http://schemas.openxmlformats.org/officeDocument/2006/relationships/slideLayout" Target="../slideLayouts/slideLayout8.xml"/><Relationship Id="rId4" Type="http://schemas.openxmlformats.org/officeDocument/2006/relationships/hyperlink" Target="https://unsplash.com/s/photos/blue-sky?utm_source=unsplash&amp;utm_medium=referral&amp;utm_content=creditCopyText"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bible.usccb.org/bible/isaiah/56?1" TargetMode="External"/><Relationship Id="rId2" Type="http://schemas.openxmlformats.org/officeDocument/2006/relationships/image" Target="../media/image10.jpeg"/><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hyperlink" Target="https://bible.usccb.org/bible/Isaiah/35?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bible.usccb.org/bible/psalms/98?1"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bible.usccb.org/bible/psalms/98?1"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bible.usccb.org/bible/psalms/98?1"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bible.usccb.org/bible/psalms/98?1"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bible.usccb.org/bible/psalms/98?1"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bible.usccb.org/bible/psalms/98?1"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bible.usccb.org/bible/acts/13?16#52013016" TargetMode="External"/><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https://bible.usccb.org/bible/matthew/1?1" TargetMode="Externa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9.png"/></Relationships>
</file>

<file path=ppt/slides/_rels/slide60.xml.rels><?xml version="1.0" encoding="UTF-8" standalone="yes"?>
<Relationships xmlns="http://schemas.openxmlformats.org/package/2006/relationships"><Relationship Id="rId3" Type="http://schemas.openxmlformats.org/officeDocument/2006/relationships/hyperlink" Target="https://bible.usccb.org/bible/matthew/1?1" TargetMode="Externa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6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9.png"/><Relationship Id="rId4" Type="http://schemas.microsoft.com/office/2007/relationships/hdphoto" Target="../media/hdphoto2.wdp"/></Relationships>
</file>

<file path=ppt/slides/_rels/slide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7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8.xml"/><Relationship Id="rId4" Type="http://schemas.microsoft.com/office/2007/relationships/hdphoto" Target="../media/hdphoto3.wdp"/></Relationships>
</file>

<file path=ppt/slides/_rels/slide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8.xml"/><Relationship Id="rId4" Type="http://schemas.microsoft.com/office/2007/relationships/hdphoto" Target="../media/hdphoto3.wdp"/></Relationships>
</file>

<file path=ppt/slides/_rels/slide8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8.xml"/><Relationship Id="rId4" Type="http://schemas.openxmlformats.org/officeDocument/2006/relationships/image" Target="../media/image32.jpeg"/></Relationships>
</file>

<file path=ppt/slides/_rels/slide86.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8.xml"/><Relationship Id="rId6" Type="http://schemas.openxmlformats.org/officeDocument/2006/relationships/image" Target="../media/image37.jpeg"/><Relationship Id="rId11" Type="http://schemas.openxmlformats.org/officeDocument/2006/relationships/image" Target="../media/image42.png"/><Relationship Id="rId5" Type="http://schemas.openxmlformats.org/officeDocument/2006/relationships/image" Target="../media/image36.jpeg"/><Relationship Id="rId10" Type="http://schemas.openxmlformats.org/officeDocument/2006/relationships/image" Target="../media/image41.jpeg"/><Relationship Id="rId4" Type="http://schemas.openxmlformats.org/officeDocument/2006/relationships/image" Target="../media/image35.jpeg"/><Relationship Id="rId9" Type="http://schemas.openxmlformats.org/officeDocument/2006/relationships/image" Target="../media/image40.jpeg"/></Relationships>
</file>

<file path=ppt/slides/_rels/slide8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8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8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9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9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9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9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9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9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9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0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1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10" name="Picture 2" descr="silhouette of trees">
            <a:extLst>
              <a:ext uri="{FF2B5EF4-FFF2-40B4-BE49-F238E27FC236}">
                <a16:creationId xmlns:a16="http://schemas.microsoft.com/office/drawing/2014/main" id="{C57B23D5-11CB-1D2A-F342-3E8FF6D7CBD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31E2F5F-C923-3FEE-5AD5-BC844E266339}"/>
              </a:ext>
            </a:extLst>
          </p:cNvPr>
          <p:cNvPicPr>
            <a:picLocks noChangeAspect="1"/>
          </p:cNvPicPr>
          <p:nvPr/>
        </p:nvPicPr>
        <p:blipFill rotWithShape="1">
          <a:blip r:embed="rId5"/>
          <a:srcRect l="50827" t="62522" r="32125" b="15863"/>
          <a:stretch/>
        </p:blipFill>
        <p:spPr>
          <a:xfrm>
            <a:off x="181154" y="389844"/>
            <a:ext cx="5571422" cy="4168723"/>
          </a:xfrm>
          <a:prstGeom prst="rect">
            <a:avLst/>
          </a:prstGeom>
        </p:spPr>
      </p:pic>
      <p:pic>
        <p:nvPicPr>
          <p:cNvPr id="12" name="Picture 11">
            <a:extLst>
              <a:ext uri="{FF2B5EF4-FFF2-40B4-BE49-F238E27FC236}">
                <a16:creationId xmlns:a16="http://schemas.microsoft.com/office/drawing/2014/main" id="{252694C4-E2BE-1DB8-2AA1-98F5FF83A717}"/>
              </a:ext>
            </a:extLst>
          </p:cNvPr>
          <p:cNvPicPr>
            <a:picLocks noChangeAspect="1"/>
          </p:cNvPicPr>
          <p:nvPr/>
        </p:nvPicPr>
        <p:blipFill rotWithShape="1">
          <a:blip r:embed="rId5"/>
          <a:srcRect t="17100" r="73712" b="66244"/>
          <a:stretch/>
        </p:blipFill>
        <p:spPr>
          <a:xfrm>
            <a:off x="181154" y="4223076"/>
            <a:ext cx="5571422" cy="2351346"/>
          </a:xfrm>
          <a:prstGeom prst="rect">
            <a:avLst/>
          </a:prstGeom>
        </p:spPr>
      </p:pic>
      <p:sp>
        <p:nvSpPr>
          <p:cNvPr id="4" name="TextBox 3">
            <a:extLst>
              <a:ext uri="{FF2B5EF4-FFF2-40B4-BE49-F238E27FC236}">
                <a16:creationId xmlns:a16="http://schemas.microsoft.com/office/drawing/2014/main" id="{75C8CA42-93D5-D835-0907-B6CD50E27DF6}"/>
              </a:ext>
            </a:extLst>
          </p:cNvPr>
          <p:cNvSpPr txBox="1"/>
          <p:nvPr/>
        </p:nvSpPr>
        <p:spPr>
          <a:xfrm>
            <a:off x="-188242" y="6005117"/>
            <a:ext cx="6103088" cy="584775"/>
          </a:xfrm>
          <a:prstGeom prst="rect">
            <a:avLst/>
          </a:prstGeom>
          <a:noFill/>
        </p:spPr>
        <p:txBody>
          <a:bodyPr wrap="square">
            <a:spAutoFit/>
          </a:bodyPr>
          <a:lstStyle/>
          <a:p>
            <a:pPr algn="ctr"/>
            <a:r>
              <a:rPr lang="en-US" sz="3200" b="1" i="1" dirty="0">
                <a:solidFill>
                  <a:schemeClr val="bg1"/>
                </a:solidFill>
                <a:latin typeface="Book Antiqua" panose="02040602050305030304" pitchFamily="18" charset="0"/>
              </a:rPr>
              <a:t> Dec. 25, 2024</a:t>
            </a:r>
          </a:p>
        </p:txBody>
      </p:sp>
      <p:pic>
        <p:nvPicPr>
          <p:cNvPr id="3" name="Picture 4" descr="From My Heart To Yours | Star of bethlehem, Holy night, Christmas star">
            <a:extLst>
              <a:ext uri="{FF2B5EF4-FFF2-40B4-BE49-F238E27FC236}">
                <a16:creationId xmlns:a16="http://schemas.microsoft.com/office/drawing/2014/main" id="{FCE8329B-6896-D08F-DC78-1EF9745BB65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79000"/>
                    </a14:imgEffect>
                  </a14:imgLayer>
                </a14:imgProps>
              </a:ext>
              <a:ext uri="{28A0092B-C50C-407E-A947-70E740481C1C}">
                <a14:useLocalDpi xmlns:a14="http://schemas.microsoft.com/office/drawing/2010/main" val="0"/>
              </a:ext>
            </a:extLst>
          </a:blip>
          <a:srcRect/>
          <a:stretch>
            <a:fillRect/>
          </a:stretch>
        </p:blipFill>
        <p:spPr bwMode="auto">
          <a:xfrm>
            <a:off x="6078761" y="389844"/>
            <a:ext cx="5949322" cy="383323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AFE375C-B0E1-8B27-FCF7-33198215F386}"/>
              </a:ext>
            </a:extLst>
          </p:cNvPr>
          <p:cNvSpPr txBox="1"/>
          <p:nvPr/>
        </p:nvSpPr>
        <p:spPr>
          <a:xfrm>
            <a:off x="6121971" y="4244587"/>
            <a:ext cx="5888875" cy="2308324"/>
          </a:xfrm>
          <a:prstGeom prst="rect">
            <a:avLst/>
          </a:prstGeom>
          <a:solidFill>
            <a:schemeClr val="bg1">
              <a:alpha val="32000"/>
            </a:schemeClr>
          </a:solidFill>
        </p:spPr>
        <p:txBody>
          <a:bodyPr wrap="square" rtlCol="0">
            <a:spAutoFit/>
          </a:bodyPr>
          <a:lstStyle/>
          <a:p>
            <a:pPr algn="ctr"/>
            <a:r>
              <a:rPr lang="en-US" sz="3600" b="1" dirty="0">
                <a:solidFill>
                  <a:schemeClr val="bg1"/>
                </a:solidFill>
                <a:latin typeface="Engravers MT" panose="02090707080505020304" pitchFamily="18" charset="77"/>
              </a:rPr>
              <a:t>The Nativity of The Lord</a:t>
            </a:r>
          </a:p>
          <a:p>
            <a:pPr algn="ctr"/>
            <a:r>
              <a:rPr lang="en-US" sz="3600" b="1" dirty="0">
                <a:solidFill>
                  <a:schemeClr val="bg1"/>
                </a:solidFill>
                <a:latin typeface="Engravers MT" panose="02090707080505020304" pitchFamily="18" charset="77"/>
              </a:rPr>
              <a:t>Christmas</a:t>
            </a:r>
          </a:p>
          <a:p>
            <a:pPr algn="ctr"/>
            <a:r>
              <a:rPr lang="en-US" sz="3600" b="1" i="1" dirty="0">
                <a:solidFill>
                  <a:schemeClr val="bg1"/>
                </a:solidFill>
                <a:latin typeface="Book Antiqua" panose="02040602050305030304" pitchFamily="18" charset="0"/>
              </a:rPr>
              <a:t> Day Holy Mass</a:t>
            </a:r>
          </a:p>
        </p:txBody>
      </p:sp>
    </p:spTree>
    <p:extLst>
      <p:ext uri="{BB962C8B-B14F-4D97-AF65-F5344CB8AC3E}">
        <p14:creationId xmlns:p14="http://schemas.microsoft.com/office/powerpoint/2010/main" val="1184388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C8414B1D-2D58-48B6-995D-7E617F82B5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86"/>
            <a:ext cx="12192000" cy="6863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62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silhouette of trees">
            <a:extLst>
              <a:ext uri="{FF2B5EF4-FFF2-40B4-BE49-F238E27FC236}">
                <a16:creationId xmlns:a16="http://schemas.microsoft.com/office/drawing/2014/main" id="{19D819CA-4378-F696-D86E-5E3860BE8B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0" y="18286"/>
            <a:ext cx="8996516" cy="68397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2AD165C-17D5-A14C-221F-F79B86E7D782}"/>
              </a:ext>
            </a:extLst>
          </p:cNvPr>
          <p:cNvSpPr txBox="1"/>
          <p:nvPr/>
        </p:nvSpPr>
        <p:spPr>
          <a:xfrm>
            <a:off x="842542" y="909261"/>
            <a:ext cx="3954267" cy="5039477"/>
          </a:xfrm>
          <a:prstGeom prst="rect">
            <a:avLst/>
          </a:prstGeom>
        </p:spPr>
        <p:txBody>
          <a:bodyPr vert="horz" lIns="91440" tIns="45720" rIns="91440" bIns="45720" rtlCol="0" anchor="b">
            <a:normAutofit fontScale="92500" lnSpcReduction="10000"/>
          </a:bodyPr>
          <a:lstStyle/>
          <a:p>
            <a:pPr algn="ctr">
              <a:lnSpc>
                <a:spcPct val="90000"/>
              </a:lnSpc>
              <a:spcBef>
                <a:spcPct val="0"/>
              </a:spcBef>
              <a:spcAft>
                <a:spcPts val="600"/>
              </a:spcAft>
            </a:pPr>
            <a:r>
              <a:rPr lang="en-US" sz="4000" kern="1200" dirty="0">
                <a:solidFill>
                  <a:schemeClr val="bg1"/>
                </a:solidFill>
                <a:latin typeface="Book Antiqua" panose="02040602050305030304" pitchFamily="18" charset="0"/>
                <a:ea typeface="+mj-ea"/>
                <a:cs typeface="+mj-cs"/>
              </a:rPr>
              <a:t>Entrance Hymn</a:t>
            </a:r>
          </a:p>
          <a:p>
            <a:pPr algn="ctr">
              <a:lnSpc>
                <a:spcPct val="90000"/>
              </a:lnSpc>
              <a:spcBef>
                <a:spcPct val="0"/>
              </a:spcBef>
              <a:spcAft>
                <a:spcPts val="600"/>
              </a:spcAft>
            </a:pPr>
            <a:r>
              <a:rPr lang="en-US" sz="4000" kern="1200" dirty="0">
                <a:solidFill>
                  <a:schemeClr val="tx1"/>
                </a:solidFill>
                <a:latin typeface="Book Antiqua" panose="02040602050305030304" pitchFamily="18" charset="0"/>
                <a:ea typeface="+mj-ea"/>
                <a:cs typeface="+mj-cs"/>
              </a:rPr>
              <a:t>O </a:t>
            </a:r>
          </a:p>
          <a:p>
            <a:pPr algn="ctr">
              <a:lnSpc>
                <a:spcPct val="90000"/>
              </a:lnSpc>
              <a:spcBef>
                <a:spcPct val="0"/>
              </a:spcBef>
              <a:spcAft>
                <a:spcPts val="600"/>
              </a:spcAft>
            </a:pPr>
            <a:endParaRPr lang="en-US" sz="4000" dirty="0">
              <a:latin typeface="Book Antiqua" panose="02040602050305030304" pitchFamily="18" charset="0"/>
              <a:ea typeface="+mj-ea"/>
              <a:cs typeface="+mj-cs"/>
            </a:endParaRPr>
          </a:p>
          <a:p>
            <a:pPr algn="ctr">
              <a:lnSpc>
                <a:spcPct val="90000"/>
              </a:lnSpc>
              <a:spcBef>
                <a:spcPct val="0"/>
              </a:spcBef>
              <a:spcAft>
                <a:spcPts val="600"/>
              </a:spcAft>
            </a:pPr>
            <a:r>
              <a:rPr lang="en-US" sz="5200" kern="1200" dirty="0">
                <a:solidFill>
                  <a:schemeClr val="bg1"/>
                </a:solidFill>
                <a:latin typeface="Book Antiqua" panose="02040602050305030304" pitchFamily="18" charset="0"/>
                <a:ea typeface="+mj-ea"/>
                <a:cs typeface="+mj-cs"/>
              </a:rPr>
              <a:t>O Come,</a:t>
            </a:r>
          </a:p>
          <a:p>
            <a:pPr algn="ctr">
              <a:lnSpc>
                <a:spcPct val="90000"/>
              </a:lnSpc>
              <a:spcBef>
                <a:spcPct val="0"/>
              </a:spcBef>
              <a:spcAft>
                <a:spcPts val="600"/>
              </a:spcAft>
            </a:pPr>
            <a:r>
              <a:rPr lang="en-US" sz="5200" kern="1200" dirty="0">
                <a:solidFill>
                  <a:schemeClr val="bg1"/>
                </a:solidFill>
                <a:latin typeface="Book Antiqua" panose="02040602050305030304" pitchFamily="18" charset="0"/>
                <a:ea typeface="+mj-ea"/>
                <a:cs typeface="+mj-cs"/>
              </a:rPr>
              <a:t> All Ye Faithful</a:t>
            </a:r>
          </a:p>
          <a:p>
            <a:pPr algn="ctr">
              <a:lnSpc>
                <a:spcPct val="90000"/>
              </a:lnSpc>
              <a:spcBef>
                <a:spcPct val="0"/>
              </a:spcBef>
              <a:spcAft>
                <a:spcPts val="600"/>
              </a:spcAft>
            </a:pPr>
            <a:endParaRPr lang="en-US" sz="4000" kern="1200" dirty="0">
              <a:solidFill>
                <a:schemeClr val="bg1"/>
              </a:solidFill>
              <a:latin typeface="Book Antiqua" panose="02040602050305030304" pitchFamily="18" charset="0"/>
              <a:ea typeface="+mj-ea"/>
              <a:cs typeface="+mj-cs"/>
            </a:endParaRPr>
          </a:p>
          <a:p>
            <a:pPr algn="ctr">
              <a:lnSpc>
                <a:spcPct val="90000"/>
              </a:lnSpc>
              <a:spcBef>
                <a:spcPct val="0"/>
              </a:spcBef>
              <a:spcAft>
                <a:spcPts val="600"/>
              </a:spcAft>
            </a:pPr>
            <a:r>
              <a:rPr lang="en-US" sz="3900" i="1" kern="1200" dirty="0">
                <a:solidFill>
                  <a:schemeClr val="bg1"/>
                </a:solidFill>
                <a:latin typeface="Book Antiqua" panose="02040602050305030304" pitchFamily="18" charset="0"/>
                <a:ea typeface="+mj-ea"/>
                <a:cs typeface="+mj-cs"/>
              </a:rPr>
              <a:t>Arr. By David Willocks</a:t>
            </a:r>
          </a:p>
        </p:txBody>
      </p:sp>
      <p:pic>
        <p:nvPicPr>
          <p:cNvPr id="11" name="Picture 2" descr="A group of people wearing white robes&#10;&#10;Description automatically generated with medium confidence">
            <a:extLst>
              <a:ext uri="{FF2B5EF4-FFF2-40B4-BE49-F238E27FC236}">
                <a16:creationId xmlns:a16="http://schemas.microsoft.com/office/drawing/2014/main" id="{0B57BA33-BAF8-C3E7-9C84-BB9744270D5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l="10416" r="2690" b="2"/>
          <a:stretch/>
        </p:blipFill>
        <p:spPr bwMode="auto">
          <a:xfrm>
            <a:off x="7845207" y="10"/>
            <a:ext cx="4346795" cy="3952558"/>
          </a:xfrm>
          <a:custGeom>
            <a:avLst/>
            <a:gdLst/>
            <a:ahLst/>
            <a:cxnLst/>
            <a:rect l="l" t="t" r="r" b="b"/>
            <a:pathLst>
              <a:path w="4346795" h="3401568">
                <a:moveTo>
                  <a:pt x="0" y="0"/>
                </a:moveTo>
                <a:lnTo>
                  <a:pt x="4346795" y="0"/>
                </a:lnTo>
                <a:lnTo>
                  <a:pt x="4346795" y="3401568"/>
                </a:lnTo>
                <a:lnTo>
                  <a:pt x="762748" y="3401568"/>
                </a:lnTo>
                <a:lnTo>
                  <a:pt x="751436" y="2963954"/>
                </a:lnTo>
                <a:cubicBezTo>
                  <a:pt x="698408" y="1942163"/>
                  <a:pt x="463174" y="995044"/>
                  <a:pt x="93264" y="192283"/>
                </a:cubicBezTo>
                <a:close/>
              </a:path>
            </a:pathLst>
          </a:cu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BBE46261-AB7E-1659-2178-388D725714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686799" y="3952568"/>
            <a:ext cx="3499199" cy="271501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Bethlehem Night Sky Loop | Vision 111 | WorshipHouse Media">
            <a:extLst>
              <a:ext uri="{FF2B5EF4-FFF2-40B4-BE49-F238E27FC236}">
                <a16:creationId xmlns:a16="http://schemas.microsoft.com/office/drawing/2014/main" id="{4F2876CD-864D-4786-B79B-80E725CA9F25}"/>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5161935" y="772519"/>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7683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95865" y="176979"/>
            <a:ext cx="11511935" cy="7478970"/>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Verse 1</a:t>
            </a:r>
          </a:p>
          <a:p>
            <a:pPr algn="ctr"/>
            <a:r>
              <a:rPr lang="en-US" sz="6000" b="0" i="0" dirty="0">
                <a:solidFill>
                  <a:schemeClr val="bg1"/>
                </a:solidFill>
                <a:effectLst/>
                <a:latin typeface="Book Antiqua" panose="02040602050305030304" pitchFamily="18" charset="0"/>
              </a:rPr>
              <a:t>O come, all ye faithful, </a:t>
            </a:r>
          </a:p>
          <a:p>
            <a:pPr algn="ctr"/>
            <a:r>
              <a:rPr lang="en-US" sz="6000" b="0" i="0" dirty="0">
                <a:solidFill>
                  <a:schemeClr val="bg1"/>
                </a:solidFill>
                <a:effectLst/>
                <a:latin typeface="Book Antiqua" panose="02040602050305030304" pitchFamily="18" charset="0"/>
              </a:rPr>
              <a:t>joyful and triumphant</a:t>
            </a:r>
            <a:br>
              <a:rPr lang="en-US" sz="6000" b="0" i="0" dirty="0">
                <a:solidFill>
                  <a:schemeClr val="bg1"/>
                </a:solidFill>
                <a:effectLst/>
                <a:latin typeface="Book Antiqua" panose="02040602050305030304" pitchFamily="18" charset="0"/>
              </a:rPr>
            </a:br>
            <a:r>
              <a:rPr lang="en-US" sz="6000" b="0" i="0" spc="-300" dirty="0">
                <a:solidFill>
                  <a:schemeClr val="bg1"/>
                </a:solidFill>
                <a:effectLst/>
                <a:latin typeface="Book Antiqua" panose="02040602050305030304" pitchFamily="18" charset="0"/>
              </a:rPr>
              <a:t>O come ye, o come ye to Bethlehem</a:t>
            </a:r>
            <a:br>
              <a:rPr lang="en-US" sz="6000" b="0" i="0" dirty="0">
                <a:solidFill>
                  <a:schemeClr val="bg1"/>
                </a:solidFill>
                <a:effectLst/>
                <a:latin typeface="Book Antiqua" panose="02040602050305030304" pitchFamily="18" charset="0"/>
              </a:rPr>
            </a:br>
            <a:r>
              <a:rPr lang="en-US" sz="6000" dirty="0">
                <a:solidFill>
                  <a:schemeClr val="bg1"/>
                </a:solidFill>
                <a:latin typeface="Book Antiqua" panose="02040602050305030304" pitchFamily="18" charset="0"/>
              </a:rPr>
              <a:t>C</a:t>
            </a:r>
            <a:r>
              <a:rPr lang="en-US" sz="6000" b="0" i="0" dirty="0">
                <a:solidFill>
                  <a:schemeClr val="bg1"/>
                </a:solidFill>
                <a:effectLst/>
                <a:latin typeface="Book Antiqua" panose="02040602050305030304" pitchFamily="18" charset="0"/>
              </a:rPr>
              <a:t>ome and behold Him, </a:t>
            </a:r>
          </a:p>
          <a:p>
            <a:pPr algn="ctr"/>
            <a:r>
              <a:rPr lang="en-US" sz="6000" b="0" i="0" dirty="0">
                <a:solidFill>
                  <a:schemeClr val="bg1"/>
                </a:solidFill>
                <a:effectLst/>
                <a:latin typeface="Book Antiqua" panose="02040602050305030304" pitchFamily="18" charset="0"/>
              </a:rPr>
              <a:t>born the King of Angels</a:t>
            </a:r>
          </a:p>
          <a:p>
            <a:br>
              <a:rPr lang="en-US" sz="6000" dirty="0"/>
            </a:br>
            <a:endParaRPr lang="en-US" sz="6000" dirty="0">
              <a:solidFill>
                <a:schemeClr val="bg1"/>
              </a:solidFill>
            </a:endParaRPr>
          </a:p>
        </p:txBody>
      </p:sp>
      <p:pic>
        <p:nvPicPr>
          <p:cNvPr id="13" name="Picture 6" descr="Bethlehem Night Sky Loop | Vision 111 | WorshipHouse Media">
            <a:extLst>
              <a:ext uri="{FF2B5EF4-FFF2-40B4-BE49-F238E27FC236}">
                <a16:creationId xmlns:a16="http://schemas.microsoft.com/office/drawing/2014/main" id="{12FF1FCC-A309-4211-9388-52FC62F76CC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489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731274" y="837192"/>
            <a:ext cx="10729451"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Refrain</a:t>
            </a:r>
          </a:p>
          <a:p>
            <a:pPr algn="ctr"/>
            <a:endParaRPr lang="en-US" sz="6000" b="0" i="0"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Christ the Lord</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195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Bethlehem Night Sky Loop | Vision 111 | WorshipHouse Media">
            <a:extLst>
              <a:ext uri="{FF2B5EF4-FFF2-40B4-BE49-F238E27FC236}">
                <a16:creationId xmlns:a16="http://schemas.microsoft.com/office/drawing/2014/main" id="{12FF1FCC-A309-4211-9388-52FC62F76CC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704F182-C7C4-EF5D-9C1F-F7EE23B62E30}"/>
              </a:ext>
            </a:extLst>
          </p:cNvPr>
          <p:cNvSpPr txBox="1"/>
          <p:nvPr/>
        </p:nvSpPr>
        <p:spPr>
          <a:xfrm>
            <a:off x="0" y="886476"/>
            <a:ext cx="12598400"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Verse 2</a:t>
            </a:r>
          </a:p>
          <a:p>
            <a:pPr algn="ctr"/>
            <a:r>
              <a:rPr lang="en-US" sz="6000" b="0" i="0" dirty="0">
                <a:solidFill>
                  <a:schemeClr val="bg1"/>
                </a:solidFill>
                <a:effectLst/>
                <a:latin typeface="Book Antiqua" panose="02040602050305030304" pitchFamily="18" charset="0"/>
              </a:rPr>
              <a:t>True God from true God, </a:t>
            </a:r>
          </a:p>
          <a:p>
            <a:pPr algn="ctr"/>
            <a:r>
              <a:rPr lang="en-US" sz="6000" b="0" i="0" dirty="0">
                <a:solidFill>
                  <a:schemeClr val="bg1"/>
                </a:solidFill>
                <a:effectLst/>
                <a:latin typeface="Book Antiqua" panose="02040602050305030304" pitchFamily="18" charset="0"/>
              </a:rPr>
              <a:t>Light from Light eternal,</a:t>
            </a:r>
            <a:br>
              <a:rPr lang="en-US" sz="6000" dirty="0">
                <a:solidFill>
                  <a:schemeClr val="bg1"/>
                </a:solidFill>
                <a:latin typeface="Book Antiqua" panose="02040602050305030304" pitchFamily="18" charset="0"/>
              </a:rPr>
            </a:br>
            <a:r>
              <a:rPr lang="en-US" sz="6000" b="0" i="0" spc="-300" dirty="0">
                <a:solidFill>
                  <a:schemeClr val="bg1"/>
                </a:solidFill>
                <a:effectLst/>
                <a:latin typeface="Book Antiqua" panose="02040602050305030304" pitchFamily="18" charset="0"/>
              </a:rPr>
              <a:t>behold, He comes forth from </a:t>
            </a:r>
          </a:p>
          <a:p>
            <a:pPr algn="ctr"/>
            <a:r>
              <a:rPr lang="en-US" sz="6000" b="0" i="0" spc="-300" dirty="0">
                <a:solidFill>
                  <a:schemeClr val="bg1"/>
                </a:solidFill>
                <a:effectLst/>
                <a:latin typeface="Book Antiqua" panose="02040602050305030304" pitchFamily="18" charset="0"/>
              </a:rPr>
              <a:t>the Virgin’s womb,</a:t>
            </a:r>
          </a:p>
          <a:p>
            <a:pPr algn="ctr"/>
            <a:r>
              <a:rPr lang="en-US" sz="6000" b="0" i="0" dirty="0">
                <a:solidFill>
                  <a:schemeClr val="bg1"/>
                </a:solidFill>
                <a:effectLst/>
                <a:latin typeface="Book Antiqua" panose="02040602050305030304" pitchFamily="18" charset="0"/>
              </a:rPr>
              <a:t>Son of God, begotten, not created</a:t>
            </a:r>
            <a:endParaRPr lang="en-US" sz="60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407809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731274" y="837192"/>
            <a:ext cx="10729451"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Refrain</a:t>
            </a:r>
          </a:p>
          <a:p>
            <a:pPr algn="ctr"/>
            <a:endParaRPr lang="en-US" sz="6000" b="0" i="0"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Christ the Lord</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7301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F98F5-C56A-5B5C-4A72-DC9D70E7078F}"/>
            </a:ext>
          </a:extLst>
        </p:cNvPr>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E7FD9B22-7C76-D686-76AB-43174A182F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007B22C-9E9C-1456-D9EB-0896F66C01B9}"/>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95CE7AB4-79CB-42E0-4595-7DCD8C97A38D}"/>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C35890BA-5713-07F6-DDB8-A57F6DB94F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657D9BB2-F57F-7AB0-5B89-7F25828192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3BAC154-E6C0-4027-9EBC-FAF094233F15}"/>
              </a:ext>
            </a:extLst>
          </p:cNvPr>
          <p:cNvSpPr txBox="1"/>
          <p:nvPr/>
        </p:nvSpPr>
        <p:spPr>
          <a:xfrm>
            <a:off x="-14748" y="837192"/>
            <a:ext cx="12221496" cy="470898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Verse 6</a:t>
            </a:r>
          </a:p>
          <a:p>
            <a:pPr algn="ctr"/>
            <a:r>
              <a:rPr lang="en-US" sz="6000" b="0" i="0" dirty="0">
                <a:solidFill>
                  <a:schemeClr val="bg1"/>
                </a:solidFill>
                <a:effectLst/>
                <a:latin typeface="Book Antiqua" panose="02040602050305030304" pitchFamily="18" charset="0"/>
              </a:rPr>
              <a:t>Sing, choirs of angels</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Sing in exultation</a:t>
            </a:r>
            <a:br>
              <a:rPr lang="en-US" sz="6000" dirty="0">
                <a:solidFill>
                  <a:schemeClr val="bg1"/>
                </a:solidFill>
                <a:latin typeface="Book Antiqua" panose="02040602050305030304" pitchFamily="18" charset="0"/>
              </a:rPr>
            </a:br>
            <a:r>
              <a:rPr lang="en-US" sz="6000" b="0" i="0" spc="-300" dirty="0">
                <a:solidFill>
                  <a:schemeClr val="bg1"/>
                </a:solidFill>
                <a:effectLst/>
                <a:latin typeface="Book Antiqua" panose="02040602050305030304" pitchFamily="18" charset="0"/>
              </a:rPr>
              <a:t>Sing, all ye citizens of </a:t>
            </a:r>
            <a:r>
              <a:rPr lang="en-US" sz="6000" b="0" i="0" spc="-300" dirty="0" err="1">
                <a:solidFill>
                  <a:schemeClr val="bg1"/>
                </a:solidFill>
                <a:effectLst/>
                <a:latin typeface="Book Antiqua" panose="02040602050305030304" pitchFamily="18" charset="0"/>
              </a:rPr>
              <a:t>heav'n</a:t>
            </a:r>
            <a:r>
              <a:rPr lang="en-US" sz="6000" b="0" i="0" spc="-300" dirty="0">
                <a:solidFill>
                  <a:schemeClr val="bg1"/>
                </a:solidFill>
                <a:effectLst/>
                <a:latin typeface="Book Antiqua" panose="02040602050305030304" pitchFamily="18" charset="0"/>
              </a:rPr>
              <a:t> above!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Glory in the highest</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612A8E18-9B44-0050-9C3C-01EE4695E907}"/>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908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9ED3A-F123-91AE-86F1-442F6168270B}"/>
            </a:ext>
          </a:extLst>
        </p:cNvPr>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912B055D-6927-A322-D9DE-541A7EA255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66EC94B-DE3B-7FDA-F1C8-03EF0AA4F93A}"/>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106C87B0-1771-BDC3-F5C3-0EE3DD4B5846}"/>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1BB81377-ACA7-89E4-F172-17CBD874C6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1691C78-8710-0169-5523-2C0B09C119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A5DB6E7-4C5E-45E3-15C7-40E43962A1A5}"/>
              </a:ext>
            </a:extLst>
          </p:cNvPr>
          <p:cNvSpPr txBox="1"/>
          <p:nvPr/>
        </p:nvSpPr>
        <p:spPr>
          <a:xfrm>
            <a:off x="731274" y="837192"/>
            <a:ext cx="10729451"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Refrain</a:t>
            </a:r>
          </a:p>
          <a:p>
            <a:pPr algn="ctr"/>
            <a:endParaRPr lang="en-US" sz="6000" b="0" i="0"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Christ the Lord</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1907B6C2-1096-129D-1B77-5651B34E843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5105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Blogmas Winter Solstice Great Conjunction | Bethlehem christmas, Christmas  star, Star of bethlehem">
            <a:extLst>
              <a:ext uri="{FF2B5EF4-FFF2-40B4-BE49-F238E27FC236}">
                <a16:creationId xmlns:a16="http://schemas.microsoft.com/office/drawing/2014/main" id="{B56E3F8E-6C8E-1126-A914-E4B9A9A398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096136"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698792" y="0"/>
            <a:ext cx="12096136" cy="5632311"/>
          </a:xfrm>
          <a:prstGeom prst="rect">
            <a:avLst/>
          </a:prstGeom>
          <a:noFill/>
        </p:spPr>
        <p:txBody>
          <a:bodyPr wrap="square">
            <a:spAutoFit/>
          </a:bodyPr>
          <a:lstStyle/>
          <a:p>
            <a:pPr algn="ctr"/>
            <a:r>
              <a:rPr lang="en-US" sz="6000" b="0" i="0">
                <a:solidFill>
                  <a:schemeClr val="bg1"/>
                </a:solidFill>
                <a:effectLst/>
                <a:latin typeface="Book Antiqua" panose="02040602050305030304" pitchFamily="18" charset="0"/>
              </a:rPr>
              <a:t>Verse 7</a:t>
            </a:r>
            <a:endParaRPr lang="en-US" sz="6000" b="0" i="0" dirty="0">
              <a:solidFill>
                <a:schemeClr val="bg1"/>
              </a:solidFill>
              <a:effectLst/>
              <a:latin typeface="Book Antiqua" panose="02040602050305030304" pitchFamily="18" charset="0"/>
            </a:endParaRPr>
          </a:p>
          <a:p>
            <a:pPr algn="ctr"/>
            <a:r>
              <a:rPr lang="en-US" sz="6000" b="0" i="0" dirty="0">
                <a:solidFill>
                  <a:schemeClr val="bg1"/>
                </a:solidFill>
                <a:effectLst/>
                <a:latin typeface="Book Antiqua" panose="02040602050305030304" pitchFamily="18" charset="0"/>
              </a:rPr>
              <a:t>Yea, Lord, we greet thee,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Born this happy morning;</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Jesus, to thee be glory </a:t>
            </a:r>
            <a:r>
              <a:rPr lang="en-US" sz="6000" b="0" i="0" dirty="0" err="1">
                <a:solidFill>
                  <a:schemeClr val="bg1"/>
                </a:solidFill>
                <a:effectLst/>
                <a:latin typeface="Book Antiqua" panose="02040602050305030304" pitchFamily="18" charset="0"/>
              </a:rPr>
              <a:t>giv’n</a:t>
            </a:r>
            <a:r>
              <a:rPr lang="en-US" sz="6000" b="0" i="0" dirty="0">
                <a:solidFill>
                  <a:schemeClr val="bg1"/>
                </a:solidFill>
                <a:effectLst/>
                <a:latin typeface="Book Antiqua" panose="02040602050305030304" pitchFamily="18" charset="0"/>
              </a:rPr>
              <a: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Word of the Father,</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Now in flesh appearing!</a:t>
            </a:r>
            <a:endParaRPr lang="en-US" sz="60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939644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Blogmas Winter Solstice Great Conjunction | Bethlehem christmas, Christmas  star, Star of bethlehem">
            <a:extLst>
              <a:ext uri="{FF2B5EF4-FFF2-40B4-BE49-F238E27FC236}">
                <a16:creationId xmlns:a16="http://schemas.microsoft.com/office/drawing/2014/main" id="{B56E3F8E-6C8E-1126-A914-E4B9A9A398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698792" y="0"/>
            <a:ext cx="12096136"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Refrain</a:t>
            </a:r>
          </a:p>
          <a:p>
            <a:pPr algn="ctr"/>
            <a:endParaRPr lang="en-US" sz="6000" b="0" i="0"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Christ the Lord</a:t>
            </a:r>
            <a:endParaRPr lang="en-US" sz="6000" i="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186034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48A4BA9E-9741-4DCD-982C-D5B3BB2201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 t="-18648" r="-80" b="25000"/>
          <a:stretch/>
        </p:blipFill>
        <p:spPr bwMode="auto">
          <a:xfrm>
            <a:off x="20" y="-1705232"/>
            <a:ext cx="12191980" cy="8563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879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28EC8040-92FE-F11E-B7F8-8199172D06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BC6EFDF-F883-F189-972C-E99F99EF7713}"/>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2" name="Text Placeholder 3">
            <a:extLst>
              <a:ext uri="{FF2B5EF4-FFF2-40B4-BE49-F238E27FC236}">
                <a16:creationId xmlns:a16="http://schemas.microsoft.com/office/drawing/2014/main" id="{97C7FC80-AA66-615B-90F4-0E5E0D1A4068}"/>
              </a:ext>
            </a:extLst>
          </p:cNvPr>
          <p:cNvSpPr>
            <a:spLocks noGrp="1"/>
          </p:cNvSpPr>
          <p:nvPr>
            <p:ph type="body" sz="half" idx="2"/>
          </p:nvPr>
        </p:nvSpPr>
        <p:spPr>
          <a:xfrm>
            <a:off x="464233" y="239756"/>
            <a:ext cx="10356548" cy="5481424"/>
          </a:xfrm>
          <a:noFill/>
        </p:spPr>
        <p:txBody>
          <a:bodyPr>
            <a:noAutofit/>
          </a:bodyPr>
          <a:lstStyle/>
          <a:p>
            <a:pPr algn="ctr" rtl="0">
              <a:spcBef>
                <a:spcPts val="1000"/>
              </a:spcBef>
              <a:spcAft>
                <a:spcPts val="0"/>
              </a:spcAft>
            </a:pPr>
            <a:r>
              <a:rPr lang="en-US" sz="5400" b="1" dirty="0">
                <a:solidFill>
                  <a:schemeClr val="bg1"/>
                </a:solidFill>
                <a:latin typeface="Times New Roman" panose="02020603050405020304" pitchFamily="18" charset="0"/>
              </a:rPr>
              <a:t>Glory! Glory to God</a:t>
            </a:r>
            <a:r>
              <a:rPr lang="en-US" sz="5400" b="1" i="0" u="none" strike="noStrike" dirty="0">
                <a:solidFill>
                  <a:schemeClr val="bg1"/>
                </a:solidFill>
                <a:effectLst/>
                <a:latin typeface="Times New Roman" panose="02020603050405020304" pitchFamily="18" charset="0"/>
              </a:rPr>
              <a:t> in </a:t>
            </a: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the highest, </a:t>
            </a:r>
          </a:p>
          <a:p>
            <a:pPr algn="ctr"/>
            <a:r>
              <a:rPr lang="en-US" sz="5400" b="1" dirty="0">
                <a:solidFill>
                  <a:schemeClr val="bg1"/>
                </a:solidFill>
                <a:latin typeface="Times New Roman" panose="02020603050405020304" pitchFamily="18" charset="0"/>
              </a:rPr>
              <a:t>Glory! Glory to God</a:t>
            </a:r>
            <a:r>
              <a:rPr lang="en-US" sz="5400" b="1" i="0" u="none" strike="noStrike" dirty="0">
                <a:solidFill>
                  <a:schemeClr val="bg1"/>
                </a:solidFill>
                <a:effectLst/>
                <a:latin typeface="Times New Roman" panose="02020603050405020304" pitchFamily="18" charset="0"/>
              </a:rPr>
              <a:t> in </a:t>
            </a:r>
          </a:p>
          <a:p>
            <a:pPr algn="ctr"/>
            <a:r>
              <a:rPr lang="en-US" sz="5400" b="1" i="0" u="none" strike="noStrike" dirty="0">
                <a:solidFill>
                  <a:schemeClr val="bg1"/>
                </a:solidFill>
                <a:effectLst/>
                <a:latin typeface="Times New Roman" panose="02020603050405020304" pitchFamily="18" charset="0"/>
              </a:rPr>
              <a:t>the highest, </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 And on earth peace</a:t>
            </a:r>
            <a:r>
              <a:rPr lang="en-US" sz="5400" b="1" dirty="0">
                <a:solidFill>
                  <a:schemeClr val="bg1"/>
                </a:solidFill>
              </a:rPr>
              <a:t> </a:t>
            </a: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to people</a:t>
            </a:r>
            <a:r>
              <a:rPr lang="en-US" sz="5400" b="1" dirty="0">
                <a:solidFill>
                  <a:schemeClr val="bg1"/>
                </a:solidFill>
              </a:rPr>
              <a:t> </a:t>
            </a:r>
            <a:r>
              <a:rPr lang="en-US" sz="5400" b="1" i="0" u="none" strike="noStrike" dirty="0">
                <a:solidFill>
                  <a:schemeClr val="bg1"/>
                </a:solidFill>
                <a:effectLst/>
                <a:latin typeface="Times New Roman" panose="02020603050405020304" pitchFamily="18" charset="0"/>
              </a:rPr>
              <a:t>of good will. </a:t>
            </a:r>
            <a:endParaRPr lang="en-US" sz="5400" b="0" i="0" dirty="0">
              <a:solidFill>
                <a:schemeClr val="bg1"/>
              </a:solidFill>
              <a:effectLst/>
              <a:latin typeface="-apple-system"/>
            </a:endParaRPr>
          </a:p>
          <a:p>
            <a:pPr rtl="0">
              <a:spcBef>
                <a:spcPts val="1000"/>
              </a:spcBef>
              <a:spcAft>
                <a:spcPts val="0"/>
              </a:spcAft>
            </a:pPr>
            <a:r>
              <a:rPr lang="en-US" sz="5400" dirty="0">
                <a:solidFill>
                  <a:schemeClr val="bg1"/>
                </a:solidFill>
                <a:latin typeface="-apple-system"/>
              </a:rPr>
              <a:t>                        </a:t>
            </a:r>
            <a:endParaRPr lang="en-US" sz="2800" b="0" i="0" dirty="0">
              <a:solidFill>
                <a:schemeClr val="bg1"/>
              </a:solidFill>
              <a:effectLst/>
              <a:latin typeface="-apple-system"/>
            </a:endParaRPr>
          </a:p>
        </p:txBody>
      </p:sp>
    </p:spTree>
    <p:extLst>
      <p:ext uri="{BB962C8B-B14F-4D97-AF65-F5344CB8AC3E}">
        <p14:creationId xmlns:p14="http://schemas.microsoft.com/office/powerpoint/2010/main" val="725168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6D3BB-2669-6601-4B58-3DB0296AB208}"/>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C2A98D05-3BA0-D1D5-F82F-213CB7210C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849B1A1-E7B1-59C7-0C8D-619E3BC6B6CD}"/>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5" name="Text Placeholder 3">
            <a:extLst>
              <a:ext uri="{FF2B5EF4-FFF2-40B4-BE49-F238E27FC236}">
                <a16:creationId xmlns:a16="http://schemas.microsoft.com/office/drawing/2014/main" id="{61C0380F-5565-E2E5-166D-BFA16F6531B4}"/>
              </a:ext>
            </a:extLst>
          </p:cNvPr>
          <p:cNvSpPr txBox="1">
            <a:spLocks/>
          </p:cNvSpPr>
          <p:nvPr/>
        </p:nvSpPr>
        <p:spPr>
          <a:xfrm>
            <a:off x="646332" y="605479"/>
            <a:ext cx="11404601" cy="4786483"/>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spcBef>
                <a:spcPts val="0"/>
              </a:spcBef>
            </a:pPr>
            <a:r>
              <a:rPr lang="en-US" sz="6000" b="1" dirty="0">
                <a:solidFill>
                  <a:schemeClr val="bg1"/>
                </a:solidFill>
                <a:latin typeface="Book Antiqua" panose="02040602050305030304" pitchFamily="18" charset="0"/>
              </a:rPr>
              <a:t>We praise You, we bless You, </a:t>
            </a:r>
            <a:endParaRPr lang="en-US" sz="6000" b="1" i="1" dirty="0">
              <a:solidFill>
                <a:schemeClr val="bg1"/>
              </a:solidFill>
              <a:latin typeface="Book Antiqua" panose="02040602050305030304" pitchFamily="18" charset="0"/>
            </a:endParaRPr>
          </a:p>
          <a:p>
            <a:pPr algn="ctr"/>
            <a:r>
              <a:rPr lang="en-US" sz="6000" b="1" dirty="0">
                <a:solidFill>
                  <a:schemeClr val="bg1"/>
                </a:solidFill>
                <a:latin typeface="Book Antiqua" panose="02040602050305030304" pitchFamily="18" charset="0"/>
              </a:rPr>
              <a:t>we adore You, we glorify You,</a:t>
            </a:r>
          </a:p>
          <a:p>
            <a:pPr algn="ctr"/>
            <a:r>
              <a:rPr lang="en-US" sz="6000" b="1" dirty="0">
                <a:solidFill>
                  <a:schemeClr val="bg1"/>
                </a:solidFill>
                <a:latin typeface="Book Antiqua" panose="02040602050305030304" pitchFamily="18" charset="0"/>
              </a:rPr>
              <a:t>we give You thanks </a:t>
            </a:r>
          </a:p>
          <a:p>
            <a:pPr algn="ctr"/>
            <a:r>
              <a:rPr lang="en-US" sz="6000" b="1" dirty="0">
                <a:solidFill>
                  <a:schemeClr val="bg1"/>
                </a:solidFill>
                <a:latin typeface="Book Antiqua" panose="02040602050305030304" pitchFamily="18" charset="0"/>
              </a:rPr>
              <a:t>for Your great glory. </a:t>
            </a:r>
          </a:p>
          <a:p>
            <a:pPr algn="ctr"/>
            <a:r>
              <a:rPr lang="en-US" sz="6000" b="1" dirty="0">
                <a:solidFill>
                  <a:schemeClr val="bg1"/>
                </a:solidFill>
                <a:latin typeface="Book Antiqua" panose="02040602050305030304" pitchFamily="18" charset="0"/>
              </a:rPr>
              <a:t>Lord God Heavenly King.</a:t>
            </a:r>
          </a:p>
          <a:p>
            <a:pPr algn="ctr"/>
            <a:r>
              <a:rPr lang="en-US" sz="6000" b="1" dirty="0">
                <a:solidFill>
                  <a:schemeClr val="bg1"/>
                </a:solidFill>
                <a:latin typeface="Book Antiqua" panose="02040602050305030304" pitchFamily="18" charset="0"/>
              </a:rPr>
              <a:t>O God, Almighty Father</a:t>
            </a:r>
            <a:r>
              <a:rPr lang="en-US" sz="6000" b="1" i="1" dirty="0">
                <a:solidFill>
                  <a:schemeClr val="bg1"/>
                </a:solidFill>
                <a:latin typeface="Book Antiqua" panose="02040602050305030304" pitchFamily="18" charset="0"/>
              </a:rPr>
              <a:t>.</a:t>
            </a:r>
            <a:endParaRPr lang="en-US" sz="6000" b="1" dirty="0">
              <a:solidFill>
                <a:schemeClr val="bg1"/>
              </a:solidFill>
              <a:latin typeface="Book Antiqua" panose="02040602050305030304" pitchFamily="18" charset="0"/>
            </a:endParaRPr>
          </a:p>
          <a:p>
            <a:pPr algn="ctr"/>
            <a:r>
              <a:rPr lang="en-US" sz="6000" b="1" dirty="0">
                <a:solidFill>
                  <a:schemeClr val="bg1"/>
                </a:solidFill>
                <a:latin typeface="Book Antiqua" panose="02040602050305030304" pitchFamily="18" charset="0"/>
              </a:rPr>
              <a:t> </a:t>
            </a:r>
            <a:endParaRPr lang="en-US" sz="6000" b="1" i="1" dirty="0">
              <a:solidFill>
                <a:schemeClr val="bg1"/>
              </a:solidFill>
              <a:latin typeface="Book Antiqua" panose="02040602050305030304" pitchFamily="18" charset="0"/>
            </a:endParaRPr>
          </a:p>
          <a:p>
            <a:endParaRPr lang="en-US" sz="2800" dirty="0">
              <a:solidFill>
                <a:schemeClr val="bg1"/>
              </a:solidFill>
              <a:latin typeface="-apple-system"/>
            </a:endParaRPr>
          </a:p>
          <a:p>
            <a:r>
              <a:rPr lang="en-US" sz="2800" dirty="0">
                <a:solidFill>
                  <a:srgbClr val="002060"/>
                </a:solidFill>
                <a:latin typeface="-apple-system"/>
              </a:rPr>
              <a:t>                        </a:t>
            </a:r>
          </a:p>
          <a:p>
            <a:r>
              <a:rPr lang="en-US" sz="2800" dirty="0">
                <a:solidFill>
                  <a:srgbClr val="002060"/>
                </a:solidFill>
                <a:latin typeface="-apple-system"/>
              </a:rPr>
              <a:t>                         </a:t>
            </a:r>
          </a:p>
          <a:p>
            <a:r>
              <a:rPr lang="en-US" sz="2800" dirty="0">
                <a:solidFill>
                  <a:srgbClr val="002060"/>
                </a:solidFill>
                <a:latin typeface="-apple-system"/>
              </a:rPr>
              <a:t>                         Photo by </a:t>
            </a:r>
            <a:r>
              <a:rPr lang="en-US" sz="2800" dirty="0">
                <a:solidFill>
                  <a:srgbClr val="002060"/>
                </a:solidFill>
                <a:latin typeface="-apple-system"/>
                <a:hlinkClick r:id="rId3">
                  <a:extLst>
                    <a:ext uri="{A12FA001-AC4F-418D-AE19-62706E023703}">
                      <ahyp:hlinkClr xmlns:ahyp="http://schemas.microsoft.com/office/drawing/2018/hyperlinkcolor" val="tx"/>
                    </a:ext>
                  </a:extLst>
                </a:hlinkClick>
              </a:rPr>
              <a:t>Kumiko SHIMIZU</a:t>
            </a:r>
            <a:r>
              <a:rPr lang="en-US" sz="2800" dirty="0">
                <a:solidFill>
                  <a:srgbClr val="002060"/>
                </a:solidFill>
                <a:latin typeface="-apple-system"/>
              </a:rPr>
              <a:t> on </a:t>
            </a:r>
            <a:r>
              <a:rPr lang="en-US" sz="2800" dirty="0">
                <a:solidFill>
                  <a:srgbClr val="002060"/>
                </a:solidFill>
                <a:latin typeface="-apple-system"/>
                <a:hlinkClick r:id="rId4">
                  <a:extLst>
                    <a:ext uri="{A12FA001-AC4F-418D-AE19-62706E023703}">
                      <ahyp:hlinkClr xmlns:ahyp="http://schemas.microsoft.com/office/drawing/2018/hyperlinkcolor" val="tx"/>
                    </a:ext>
                  </a:extLst>
                </a:hlinkClick>
              </a:rPr>
              <a:t>Unsplash</a:t>
            </a:r>
            <a:br>
              <a:rPr lang="en-US" sz="2800" b="1" dirty="0">
                <a:solidFill>
                  <a:srgbClr val="002060"/>
                </a:solidFill>
              </a:rPr>
            </a:br>
            <a:endParaRPr lang="en-US" sz="2800" b="1" dirty="0">
              <a:solidFill>
                <a:schemeClr val="bg1"/>
              </a:solidFill>
              <a:latin typeface="-apple-system"/>
            </a:endParaRPr>
          </a:p>
        </p:txBody>
      </p:sp>
    </p:spTree>
    <p:extLst>
      <p:ext uri="{BB962C8B-B14F-4D97-AF65-F5344CB8AC3E}">
        <p14:creationId xmlns:p14="http://schemas.microsoft.com/office/powerpoint/2010/main" val="3652975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829F6-7373-36DA-903C-F5925181B934}"/>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FED999AC-3792-F383-E173-E96B24531A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512"/>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5B9C19E-4FED-ECE7-80EF-BB88E579F624}"/>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6" name="Text Placeholder 3">
            <a:extLst>
              <a:ext uri="{FF2B5EF4-FFF2-40B4-BE49-F238E27FC236}">
                <a16:creationId xmlns:a16="http://schemas.microsoft.com/office/drawing/2014/main" id="{0BA355AD-A009-7E53-0646-AFA9ED99A18F}"/>
              </a:ext>
            </a:extLst>
          </p:cNvPr>
          <p:cNvSpPr>
            <a:spLocks noGrp="1"/>
          </p:cNvSpPr>
          <p:nvPr>
            <p:ph type="body" sz="half" idx="2"/>
          </p:nvPr>
        </p:nvSpPr>
        <p:spPr>
          <a:xfrm>
            <a:off x="767521" y="29012"/>
            <a:ext cx="11404601" cy="3730539"/>
          </a:xfrm>
          <a:noFill/>
        </p:spPr>
        <p:txBody>
          <a:bodyPr>
            <a:noAutofit/>
          </a:bodyPr>
          <a:lstStyle/>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Lord Jesus Christ</a:t>
            </a:r>
            <a:r>
              <a:rPr lang="en-US" sz="5400" b="1" dirty="0">
                <a:solidFill>
                  <a:schemeClr val="bg1"/>
                </a:solidFill>
              </a:rPr>
              <a:t>, </a:t>
            </a:r>
            <a:r>
              <a:rPr lang="en-US" sz="5400" b="1" i="0" u="none" strike="noStrike" dirty="0">
                <a:solidFill>
                  <a:schemeClr val="bg1"/>
                </a:solidFill>
                <a:effectLst/>
                <a:latin typeface="Times New Roman" panose="02020603050405020304" pitchFamily="18" charset="0"/>
              </a:rPr>
              <a:t>Only Begotten Son</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Lord God, Lamb of God, </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Son of the Father</a:t>
            </a:r>
            <a:r>
              <a:rPr lang="en-US" sz="5400" b="1" dirty="0">
                <a:solidFill>
                  <a:schemeClr val="bg1"/>
                </a:solidFill>
                <a:latin typeface="Times New Roman" panose="02020603050405020304" pitchFamily="18" charset="0"/>
              </a:rPr>
              <a:t>,</a:t>
            </a:r>
          </a:p>
          <a:p>
            <a:pPr algn="ctr" rtl="0">
              <a:spcBef>
                <a:spcPts val="0"/>
              </a:spcBef>
              <a:spcAft>
                <a:spcPts val="0"/>
              </a:spcAft>
            </a:pPr>
            <a:r>
              <a:rPr lang="en-US" sz="5400" b="1" i="0" u="none" strike="noStrike" dirty="0">
                <a:solidFill>
                  <a:schemeClr val="bg1"/>
                </a:solidFill>
                <a:effectLst/>
                <a:latin typeface="Times New Roman" panose="02020603050405020304" pitchFamily="18" charset="0"/>
              </a:rPr>
              <a:t>You take</a:t>
            </a:r>
            <a:r>
              <a:rPr lang="en-US" sz="5400" b="1" dirty="0">
                <a:solidFill>
                  <a:schemeClr val="bg1"/>
                </a:solidFill>
                <a:latin typeface="Times New Roman" panose="02020603050405020304" pitchFamily="18" charset="0"/>
              </a:rPr>
              <a:t> a</a:t>
            </a:r>
            <a:r>
              <a:rPr lang="en-US" sz="5400" b="1" i="0" u="none" strike="noStrike" dirty="0">
                <a:solidFill>
                  <a:schemeClr val="bg1"/>
                </a:solidFill>
                <a:effectLst/>
                <a:latin typeface="Times New Roman" panose="02020603050405020304" pitchFamily="18" charset="0"/>
              </a:rPr>
              <a:t>way the sins of the world, </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have   mercy  on us; </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You take </a:t>
            </a:r>
            <a:r>
              <a:rPr lang="en-US" sz="5400" b="1" dirty="0">
                <a:solidFill>
                  <a:schemeClr val="bg1"/>
                </a:solidFill>
                <a:latin typeface="Times New Roman" panose="02020603050405020304" pitchFamily="18" charset="0"/>
              </a:rPr>
              <a:t>a</a:t>
            </a:r>
            <a:r>
              <a:rPr lang="en-US" sz="5400" b="1" i="0" u="none" strike="noStrike" dirty="0">
                <a:solidFill>
                  <a:schemeClr val="bg1"/>
                </a:solidFill>
                <a:effectLst/>
                <a:latin typeface="Times New Roman" panose="02020603050405020304" pitchFamily="18" charset="0"/>
              </a:rPr>
              <a:t>way the sins of the world., </a:t>
            </a:r>
            <a:endParaRPr lang="en-US" sz="5400" b="1" dirty="0">
              <a:solidFill>
                <a:schemeClr val="bg1"/>
              </a:solidFill>
              <a:effectLst/>
            </a:endParaRPr>
          </a:p>
          <a:p>
            <a:pPr algn="ctr" rtl="0">
              <a:spcBef>
                <a:spcPts val="1000"/>
              </a:spcBef>
              <a:spcAft>
                <a:spcPts val="0"/>
              </a:spcAft>
            </a:pPr>
            <a:r>
              <a:rPr lang="en-US" sz="5400" b="1" dirty="0">
                <a:solidFill>
                  <a:schemeClr val="bg1"/>
                </a:solidFill>
                <a:latin typeface="Times New Roman" panose="02020603050405020304" pitchFamily="18" charset="0"/>
              </a:rPr>
              <a:t>r</a:t>
            </a:r>
            <a:r>
              <a:rPr lang="en-US" sz="5400" b="1" i="0" u="none" strike="noStrike" dirty="0">
                <a:solidFill>
                  <a:schemeClr val="bg1"/>
                </a:solidFill>
                <a:effectLst/>
                <a:latin typeface="Times New Roman" panose="02020603050405020304" pitchFamily="18" charset="0"/>
              </a:rPr>
              <a:t>eceive our prayer; </a:t>
            </a:r>
            <a:endParaRPr lang="en-US" sz="5400" i="1" dirty="0">
              <a:solidFill>
                <a:schemeClr val="bg1"/>
              </a:solidFill>
              <a:latin typeface="Times New Roman" panose="02020603050405020304" pitchFamily="18" charset="0"/>
              <a:cs typeface="Times New Roman" panose="02020603050405020304" pitchFamily="18" charset="0"/>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 </a:t>
            </a:r>
          </a:p>
          <a:p>
            <a:pPr algn="ctr" rtl="0">
              <a:spcBef>
                <a:spcPts val="1000"/>
              </a:spcBef>
              <a:spcAft>
                <a:spcPts val="0"/>
              </a:spcAft>
            </a:pPr>
            <a:endParaRPr lang="en-US" sz="5400" b="1" dirty="0">
              <a:solidFill>
                <a:schemeClr val="bg1"/>
              </a:solidFill>
              <a:effectLst/>
            </a:endParaRPr>
          </a:p>
          <a:p>
            <a:br>
              <a:rPr lang="en-US" sz="6000" b="1" dirty="0">
                <a:solidFill>
                  <a:schemeClr val="bg1"/>
                </a:solidFill>
              </a:rPr>
            </a:br>
            <a:endParaRPr lang="en-US" sz="2800" dirty="0">
              <a:solidFill>
                <a:srgbClr val="002060"/>
              </a:solidFill>
              <a:latin typeface="-apple-system"/>
            </a:endParaRPr>
          </a:p>
          <a:p>
            <a:pPr rtl="0">
              <a:spcBef>
                <a:spcPts val="1000"/>
              </a:spcBef>
              <a:spcAft>
                <a:spcPts val="0"/>
              </a:spcAft>
            </a:pPr>
            <a:br>
              <a:rPr lang="en-US" sz="2800" b="1" dirty="0">
                <a:solidFill>
                  <a:srgbClr val="002060"/>
                </a:solidFill>
              </a:rPr>
            </a:br>
            <a:endParaRPr lang="en-US" sz="2800" b="1" i="0" dirty="0">
              <a:solidFill>
                <a:schemeClr val="bg1"/>
              </a:solidFill>
              <a:effectLst/>
              <a:latin typeface="-apple-system"/>
            </a:endParaRPr>
          </a:p>
          <a:p>
            <a:pPr algn="ctr" rtl="0">
              <a:spcBef>
                <a:spcPts val="1000"/>
              </a:spcBef>
              <a:spcAft>
                <a:spcPts val="0"/>
              </a:spcAft>
            </a:pPr>
            <a:r>
              <a:rPr lang="en-US" sz="6000" b="1" dirty="0">
                <a:solidFill>
                  <a:schemeClr val="bg1"/>
                </a:solidFill>
                <a:latin typeface="-apple-system"/>
              </a:rPr>
              <a:t> </a:t>
            </a:r>
            <a:br>
              <a:rPr lang="en-US" sz="2000" b="1" dirty="0">
                <a:solidFill>
                  <a:srgbClr val="002060"/>
                </a:solidFill>
              </a:rPr>
            </a:br>
            <a:endParaRPr lang="en-US"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894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839F2-EFC4-09DA-8363-532B1A7EF1F0}"/>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37003F4B-CBD4-15FF-1280-B76A23AF44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047D8DF-984C-6DDC-3628-3AE072DB2C6E}"/>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2" name="Text Placeholder 3">
            <a:extLst>
              <a:ext uri="{FF2B5EF4-FFF2-40B4-BE49-F238E27FC236}">
                <a16:creationId xmlns:a16="http://schemas.microsoft.com/office/drawing/2014/main" id="{62E42243-922D-2786-75BA-605460998DCF}"/>
              </a:ext>
            </a:extLst>
          </p:cNvPr>
          <p:cNvSpPr txBox="1">
            <a:spLocks/>
          </p:cNvSpPr>
          <p:nvPr/>
        </p:nvSpPr>
        <p:spPr>
          <a:xfrm>
            <a:off x="1907920" y="1284330"/>
            <a:ext cx="7915784" cy="3730539"/>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spcBef>
                <a:spcPts val="0"/>
              </a:spcBef>
            </a:pPr>
            <a:r>
              <a:rPr lang="en-US" sz="5400" b="1" dirty="0">
                <a:solidFill>
                  <a:schemeClr val="bg1"/>
                </a:solidFill>
                <a:latin typeface="Times New Roman" panose="02020603050405020304" pitchFamily="18" charset="0"/>
              </a:rPr>
              <a:t>You are seated at </a:t>
            </a:r>
          </a:p>
          <a:p>
            <a:pPr algn="ctr">
              <a:spcBef>
                <a:spcPts val="0"/>
              </a:spcBef>
            </a:pPr>
            <a:r>
              <a:rPr lang="en-US" sz="5400" b="1" dirty="0">
                <a:solidFill>
                  <a:schemeClr val="bg1"/>
                </a:solidFill>
                <a:latin typeface="Times New Roman" panose="02020603050405020304" pitchFamily="18" charset="0"/>
              </a:rPr>
              <a:t>the right hand of the Father, </a:t>
            </a:r>
          </a:p>
          <a:p>
            <a:pPr algn="ctr">
              <a:spcBef>
                <a:spcPts val="0"/>
              </a:spcBef>
            </a:pPr>
            <a:r>
              <a:rPr lang="en-US" sz="5400" b="1" dirty="0">
                <a:solidFill>
                  <a:schemeClr val="bg1"/>
                </a:solidFill>
                <a:latin typeface="Times New Roman" panose="02020603050405020304" pitchFamily="18" charset="0"/>
              </a:rPr>
              <a:t>have mercy on us.</a:t>
            </a:r>
            <a:endParaRPr lang="en-US" sz="5400" b="1" dirty="0">
              <a:solidFill>
                <a:schemeClr val="bg1"/>
              </a:solidFill>
            </a:endParaRPr>
          </a:p>
          <a:p>
            <a:r>
              <a:rPr lang="en-US" sz="2800" dirty="0">
                <a:solidFill>
                  <a:schemeClr val="bg1"/>
                </a:solidFill>
                <a:latin typeface="-apple-system"/>
              </a:rPr>
              <a:t>                         </a:t>
            </a:r>
          </a:p>
          <a:p>
            <a:r>
              <a:rPr lang="en-US" sz="2800" dirty="0">
                <a:solidFill>
                  <a:srgbClr val="002060"/>
                </a:solidFill>
                <a:latin typeface="-apple-system"/>
              </a:rPr>
              <a:t>                         </a:t>
            </a:r>
          </a:p>
          <a:p>
            <a:r>
              <a:rPr lang="en-US" sz="2800" dirty="0">
                <a:solidFill>
                  <a:srgbClr val="002060"/>
                </a:solidFill>
                <a:latin typeface="-apple-system"/>
              </a:rPr>
              <a:t>                         </a:t>
            </a:r>
          </a:p>
          <a:p>
            <a:r>
              <a:rPr lang="en-US" sz="2800" dirty="0">
                <a:solidFill>
                  <a:srgbClr val="002060"/>
                </a:solidFill>
                <a:latin typeface="-apple-system"/>
              </a:rPr>
              <a:t>                       </a:t>
            </a:r>
            <a:endParaRPr lang="en-US"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1925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02575-3EEA-9CE1-1856-E6CFB8F0900E}"/>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99A9CB58-2913-0D9E-3DE3-381DD5482A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E0DCCD3-DE68-A665-D5B8-4CCA001BA9BC}"/>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5" name="Text Placeholder 3">
            <a:extLst>
              <a:ext uri="{FF2B5EF4-FFF2-40B4-BE49-F238E27FC236}">
                <a16:creationId xmlns:a16="http://schemas.microsoft.com/office/drawing/2014/main" id="{318A3B41-4351-DB15-2B91-E58179A7E5FB}"/>
              </a:ext>
            </a:extLst>
          </p:cNvPr>
          <p:cNvSpPr txBox="1">
            <a:spLocks/>
          </p:cNvSpPr>
          <p:nvPr/>
        </p:nvSpPr>
        <p:spPr>
          <a:xfrm>
            <a:off x="787399" y="337126"/>
            <a:ext cx="11263533" cy="3730539"/>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spcBef>
                <a:spcPts val="0"/>
              </a:spcBef>
            </a:pPr>
            <a:r>
              <a:rPr lang="en-US" sz="5400" b="1" dirty="0">
                <a:solidFill>
                  <a:schemeClr val="bg1"/>
                </a:solidFill>
                <a:latin typeface="Times New Roman" panose="02020603050405020304" pitchFamily="18" charset="0"/>
              </a:rPr>
              <a:t>For you alone are the Holy One, </a:t>
            </a:r>
          </a:p>
          <a:p>
            <a:pPr algn="ctr">
              <a:spcBef>
                <a:spcPts val="0"/>
              </a:spcBef>
            </a:pPr>
            <a:r>
              <a:rPr lang="en-US" sz="5400" b="1" dirty="0">
                <a:solidFill>
                  <a:schemeClr val="bg1"/>
                </a:solidFill>
                <a:latin typeface="Times New Roman" panose="02020603050405020304" pitchFamily="18" charset="0"/>
              </a:rPr>
              <a:t>You alone are the Lord, </a:t>
            </a:r>
          </a:p>
          <a:p>
            <a:pPr algn="ctr"/>
            <a:r>
              <a:rPr lang="en-US" sz="5400" b="1" dirty="0">
                <a:solidFill>
                  <a:schemeClr val="bg1"/>
                </a:solidFill>
                <a:latin typeface="Times New Roman" panose="02020603050405020304" pitchFamily="18" charset="0"/>
              </a:rPr>
              <a:t>You alone are the Most High, </a:t>
            </a:r>
          </a:p>
          <a:p>
            <a:pPr algn="ctr"/>
            <a:r>
              <a:rPr lang="en-US" sz="5400" b="1" dirty="0">
                <a:solidFill>
                  <a:schemeClr val="bg1"/>
                </a:solidFill>
                <a:latin typeface="Times New Roman" panose="02020603050405020304" pitchFamily="18" charset="0"/>
              </a:rPr>
              <a:t>Jesus Christ,</a:t>
            </a: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with the Holy Spirit, </a:t>
            </a: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in the glory of God</a:t>
            </a:r>
            <a:r>
              <a:rPr lang="en-US" sz="5400" b="1" dirty="0">
                <a:solidFill>
                  <a:schemeClr val="bg1"/>
                </a:solidFill>
                <a:latin typeface="Times New Roman" panose="02020603050405020304" pitchFamily="18" charset="0"/>
              </a:rPr>
              <a:t> </a:t>
            </a:r>
            <a:r>
              <a:rPr lang="en-US" sz="5400" b="1" i="0" u="none" strike="noStrike" dirty="0">
                <a:solidFill>
                  <a:schemeClr val="bg1"/>
                </a:solidFill>
                <a:effectLst/>
                <a:latin typeface="Times New Roman" panose="02020603050405020304" pitchFamily="18" charset="0"/>
              </a:rPr>
              <a:t>the Father</a:t>
            </a:r>
            <a:endParaRPr lang="en-US" sz="5400" b="1" i="1" u="none" strike="noStrike" dirty="0">
              <a:solidFill>
                <a:schemeClr val="bg1"/>
              </a:solidFill>
              <a:effectLst/>
              <a:latin typeface="Times New Roman" panose="02020603050405020304" pitchFamily="18" charset="0"/>
            </a:endParaRPr>
          </a:p>
          <a:p>
            <a:pPr algn="ctr"/>
            <a:endParaRPr lang="en-US" sz="5400" b="1" dirty="0">
              <a:solidFill>
                <a:schemeClr val="bg1"/>
              </a:solidFill>
              <a:latin typeface="Times New Roman" panose="02020603050405020304" pitchFamily="18" charset="0"/>
            </a:endParaRPr>
          </a:p>
          <a:p>
            <a:pPr algn="ctr"/>
            <a:endParaRPr lang="en-US" sz="2800" dirty="0">
              <a:solidFill>
                <a:schemeClr val="bg1"/>
              </a:solidFill>
              <a:latin typeface="-apple-system"/>
            </a:endParaRPr>
          </a:p>
          <a:p>
            <a:r>
              <a:rPr lang="en-US" sz="2800" dirty="0">
                <a:solidFill>
                  <a:schemeClr val="bg1"/>
                </a:solidFill>
                <a:latin typeface="-apple-system"/>
              </a:rPr>
              <a:t>                        </a:t>
            </a:r>
          </a:p>
          <a:p>
            <a:pPr algn="r"/>
            <a:r>
              <a:rPr lang="en-US" sz="2800" dirty="0">
                <a:solidFill>
                  <a:srgbClr val="002060"/>
                </a:solidFill>
                <a:latin typeface="-apple-system"/>
              </a:rPr>
              <a:t>                         </a:t>
            </a:r>
          </a:p>
        </p:txBody>
      </p:sp>
    </p:spTree>
    <p:extLst>
      <p:ext uri="{BB962C8B-B14F-4D97-AF65-F5344CB8AC3E}">
        <p14:creationId xmlns:p14="http://schemas.microsoft.com/office/powerpoint/2010/main" val="926481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E71B7-EECE-9961-6CA2-4D8DECB7CA07}"/>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781BB528-8E94-EE3F-B28B-B233633E70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EB119CE-B71A-2D24-D431-E855D5E7B995}"/>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5" name="Text Placeholder 3">
            <a:extLst>
              <a:ext uri="{FF2B5EF4-FFF2-40B4-BE49-F238E27FC236}">
                <a16:creationId xmlns:a16="http://schemas.microsoft.com/office/drawing/2014/main" id="{7722700D-74D0-0ADF-9F7B-0C6BB89BD320}"/>
              </a:ext>
            </a:extLst>
          </p:cNvPr>
          <p:cNvSpPr txBox="1">
            <a:spLocks/>
          </p:cNvSpPr>
          <p:nvPr/>
        </p:nvSpPr>
        <p:spPr>
          <a:xfrm>
            <a:off x="1801558" y="321829"/>
            <a:ext cx="7915784" cy="3730539"/>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5400" b="1" dirty="0">
                <a:solidFill>
                  <a:schemeClr val="bg1"/>
                </a:solidFill>
                <a:latin typeface="Times New Roman" panose="02020603050405020304" pitchFamily="18" charset="0"/>
              </a:rPr>
              <a:t>Glory! Glory to God in the highest,</a:t>
            </a:r>
          </a:p>
          <a:p>
            <a:pPr algn="ctr"/>
            <a:r>
              <a:rPr lang="en-US" sz="5400" b="1" dirty="0">
                <a:solidFill>
                  <a:schemeClr val="bg1"/>
                </a:solidFill>
                <a:latin typeface="Times New Roman" panose="02020603050405020304" pitchFamily="18" charset="0"/>
              </a:rPr>
              <a:t> Glory! Glory to God in the highest, and on earth </a:t>
            </a:r>
          </a:p>
          <a:p>
            <a:pPr algn="ctr"/>
            <a:r>
              <a:rPr lang="en-US" sz="5400" b="1" dirty="0">
                <a:solidFill>
                  <a:schemeClr val="bg1"/>
                </a:solidFill>
                <a:latin typeface="Times New Roman" panose="02020603050405020304" pitchFamily="18" charset="0"/>
              </a:rPr>
              <a:t>peace</a:t>
            </a:r>
            <a:r>
              <a:rPr lang="en-US" sz="5400" b="1" dirty="0">
                <a:solidFill>
                  <a:schemeClr val="bg1"/>
                </a:solidFill>
              </a:rPr>
              <a:t> </a:t>
            </a:r>
            <a:r>
              <a:rPr lang="en-US" sz="5400" b="1" dirty="0">
                <a:solidFill>
                  <a:schemeClr val="bg1"/>
                </a:solidFill>
                <a:latin typeface="Times New Roman" panose="02020603050405020304" pitchFamily="18" charset="0"/>
              </a:rPr>
              <a:t>to people</a:t>
            </a:r>
            <a:r>
              <a:rPr lang="en-US" sz="5400" b="1" dirty="0">
                <a:solidFill>
                  <a:schemeClr val="bg1"/>
                </a:solidFill>
              </a:rPr>
              <a:t> </a:t>
            </a:r>
          </a:p>
          <a:p>
            <a:pPr algn="ctr"/>
            <a:r>
              <a:rPr lang="en-US" sz="5400" b="1" dirty="0">
                <a:solidFill>
                  <a:schemeClr val="bg1"/>
                </a:solidFill>
                <a:latin typeface="Times New Roman" panose="02020603050405020304" pitchFamily="18" charset="0"/>
              </a:rPr>
              <a:t>of good will. Amen.</a:t>
            </a:r>
            <a:endParaRPr lang="en-US" sz="5400" b="1" dirty="0">
              <a:solidFill>
                <a:schemeClr val="bg1"/>
              </a:solidFill>
            </a:endParaRPr>
          </a:p>
          <a:p>
            <a:endParaRPr lang="en-US" sz="2800" dirty="0">
              <a:solidFill>
                <a:srgbClr val="002060"/>
              </a:solidFill>
              <a:latin typeface="-apple-system"/>
            </a:endParaRPr>
          </a:p>
          <a:p>
            <a:r>
              <a:rPr lang="en-US" sz="2800" dirty="0">
                <a:solidFill>
                  <a:srgbClr val="002060"/>
                </a:solidFill>
                <a:latin typeface="-apple-system"/>
              </a:rPr>
              <a:t>                        </a:t>
            </a:r>
          </a:p>
        </p:txBody>
      </p:sp>
    </p:spTree>
    <p:extLst>
      <p:ext uri="{BB962C8B-B14F-4D97-AF65-F5344CB8AC3E}">
        <p14:creationId xmlns:p14="http://schemas.microsoft.com/office/powerpoint/2010/main" val="2306626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ED7EF37F-F918-4667-A72C-173532575C5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7546"/>
          <a:stretch/>
        </p:blipFill>
        <p:spPr bwMode="auto">
          <a:xfrm>
            <a:off x="0" y="0"/>
            <a:ext cx="121904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6220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ogmas Winter Solstice Great Conjunction | Bethlehem christmas, Christmas  star, Star of bethlehem">
            <a:extLst>
              <a:ext uri="{FF2B5EF4-FFF2-40B4-BE49-F238E27FC236}">
                <a16:creationId xmlns:a16="http://schemas.microsoft.com/office/drawing/2014/main" id="{AF2CE730-E991-C10A-4E64-0BC6B38CED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E8DDF766-922A-2D37-998E-5AE94C0563A9}"/>
              </a:ext>
            </a:extLst>
          </p:cNvPr>
          <p:cNvSpPr>
            <a:spLocks noGrp="1"/>
          </p:cNvSpPr>
          <p:nvPr>
            <p:ph type="title"/>
          </p:nvPr>
        </p:nvSpPr>
        <p:spPr>
          <a:xfrm>
            <a:off x="5372732" y="2837860"/>
            <a:ext cx="3852041" cy="1834056"/>
          </a:xfrm>
        </p:spPr>
        <p:txBody>
          <a:bodyPr vert="horz" lIns="91440" tIns="45720" rIns="91440" bIns="45720" rtlCol="0" anchor="b">
            <a:noAutofit/>
          </a:bodyPr>
          <a:lstStyle/>
          <a:p>
            <a:pPr algn="ctr"/>
            <a:r>
              <a:rPr lang="en-US" b="1" dirty="0">
                <a:solidFill>
                  <a:schemeClr val="bg1"/>
                </a:solidFill>
                <a:latin typeface="Book Antiqua" panose="02040602050305030304" pitchFamily="18" charset="0"/>
              </a:rPr>
              <a:t>First Reading</a:t>
            </a:r>
            <a:br>
              <a:rPr lang="en-US" b="1" dirty="0">
                <a:solidFill>
                  <a:schemeClr val="bg1"/>
                </a:solidFill>
                <a:latin typeface="Book Antiqua" panose="02040602050305030304" pitchFamily="18" charset="0"/>
              </a:rPr>
            </a:br>
            <a:br>
              <a:rPr lang="en-US" b="1" dirty="0">
                <a:solidFill>
                  <a:schemeClr val="bg1"/>
                </a:solidFill>
                <a:latin typeface="Book Antiqua" panose="02040602050305030304" pitchFamily="18" charset="0"/>
              </a:rPr>
            </a:br>
            <a:r>
              <a:rPr lang="en-US" b="1" u="sng" dirty="0">
                <a:solidFill>
                  <a:schemeClr val="bg1"/>
                </a:solidFill>
                <a:latin typeface="Book Antiqua" panose="02040602050305030304" pitchFamily="18" charset="0"/>
                <a:hlinkClick r:id="rId3">
                  <a:extLst>
                    <a:ext uri="{A12FA001-AC4F-418D-AE19-62706E023703}">
                      <ahyp:hlinkClr xmlns:ahyp="http://schemas.microsoft.com/office/drawing/2018/hyperlinkcolor" val="tx"/>
                    </a:ext>
                  </a:extLst>
                </a:hlinkClick>
              </a:rPr>
              <a:t>Is</a:t>
            </a:r>
            <a:r>
              <a:rPr lang="en-US" b="1" u="sng" dirty="0">
                <a:solidFill>
                  <a:schemeClr val="bg1"/>
                </a:solidFill>
                <a:latin typeface="Book Antiqua" panose="02040602050305030304" pitchFamily="18" charset="0"/>
              </a:rPr>
              <a:t>aiah</a:t>
            </a:r>
            <a:br>
              <a:rPr lang="en-US" dirty="0">
                <a:solidFill>
                  <a:schemeClr val="bg1"/>
                </a:solidFill>
                <a:latin typeface="Book Antiqua" panose="02040602050305030304" pitchFamily="18" charset="0"/>
              </a:rPr>
            </a:br>
            <a:r>
              <a:rPr lang="en-US" b="1" dirty="0">
                <a:solidFill>
                  <a:schemeClr val="bg1"/>
                </a:solidFill>
                <a:latin typeface="Book Antiqua" panose="02040602050305030304" pitchFamily="18" charset="0"/>
                <a:hlinkClick r:id="rId4">
                  <a:extLst>
                    <a:ext uri="{A12FA001-AC4F-418D-AE19-62706E023703}">
                      <ahyp:hlinkClr xmlns:ahyp="http://schemas.microsoft.com/office/drawing/2018/hyperlinkcolor" val="tx"/>
                    </a:ext>
                  </a:extLst>
                </a:hlinkClick>
              </a:rPr>
              <a:t>52: </a:t>
            </a:r>
            <a:r>
              <a:rPr lang="en-US" b="1" u="sng" dirty="0">
                <a:solidFill>
                  <a:schemeClr val="bg1"/>
                </a:solidFill>
                <a:latin typeface="Book Antiqua" panose="02040602050305030304" pitchFamily="18" charset="0"/>
              </a:rPr>
              <a:t>7-10</a:t>
            </a:r>
          </a:p>
        </p:txBody>
      </p:sp>
      <p:pic>
        <p:nvPicPr>
          <p:cNvPr id="2" name="Picture 2" descr="Isaiah Pictures | Download Free Images on Unsplash">
            <a:extLst>
              <a:ext uri="{FF2B5EF4-FFF2-40B4-BE49-F238E27FC236}">
                <a16:creationId xmlns:a16="http://schemas.microsoft.com/office/drawing/2014/main" id="{B01CDFE0-06A7-34B2-5B62-111ED24F93D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78" r="1" b="1"/>
          <a:stretch/>
        </p:blipFill>
        <p:spPr bwMode="auto">
          <a:xfrm>
            <a:off x="0" y="10"/>
            <a:ext cx="4893249"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7788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366934" y="816899"/>
            <a:ext cx="12008919" cy="5909310"/>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How beautiful upon </a:t>
            </a:r>
          </a:p>
          <a:p>
            <a:pPr algn="ctr"/>
            <a:r>
              <a:rPr lang="en-US" sz="5400" b="0" i="0" dirty="0">
                <a:solidFill>
                  <a:schemeClr val="bg1"/>
                </a:solidFill>
                <a:effectLst/>
                <a:latin typeface="Book Antiqua" panose="02040602050305030304" pitchFamily="18" charset="0"/>
              </a:rPr>
              <a:t>the mountains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are the feet of Him who brings glad tidings, announcing peace, bearing good news, announcing salvation, and saying to Zion,</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t>
            </a:r>
            <a:r>
              <a:rPr lang="en-US" sz="5400" b="0" i="1" dirty="0">
                <a:solidFill>
                  <a:schemeClr val="bg1"/>
                </a:solidFill>
                <a:effectLst/>
                <a:latin typeface="Book Antiqua" panose="02040602050305030304" pitchFamily="18" charset="0"/>
              </a:rPr>
              <a:t>“Your God is King!”</a:t>
            </a:r>
            <a:endParaRPr lang="en-US" sz="54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320544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162760" y="813558"/>
            <a:ext cx="11895950" cy="5909310"/>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Hark!  Your sentinels </a:t>
            </a:r>
          </a:p>
          <a:p>
            <a:pPr algn="ctr"/>
            <a:r>
              <a:rPr lang="en-US" sz="5400" b="0" i="0" dirty="0">
                <a:solidFill>
                  <a:schemeClr val="bg1"/>
                </a:solidFill>
                <a:effectLst/>
                <a:latin typeface="Book Antiqua" panose="02040602050305030304" pitchFamily="18" charset="0"/>
              </a:rPr>
              <a:t>raise a cry, together they </a:t>
            </a:r>
          </a:p>
          <a:p>
            <a:pPr algn="ctr"/>
            <a:r>
              <a:rPr lang="en-US" sz="5400" b="0" i="0" dirty="0">
                <a:solidFill>
                  <a:schemeClr val="bg1"/>
                </a:solidFill>
                <a:effectLst/>
                <a:latin typeface="Book Antiqua" panose="02040602050305030304" pitchFamily="18" charset="0"/>
              </a:rPr>
              <a:t>shout for joy, for they see </a:t>
            </a:r>
          </a:p>
          <a:p>
            <a:pPr algn="ctr"/>
            <a:r>
              <a:rPr lang="en-US" sz="5400" b="0" i="0" dirty="0">
                <a:solidFill>
                  <a:schemeClr val="bg1"/>
                </a:solidFill>
                <a:effectLst/>
                <a:latin typeface="Book Antiqua" panose="02040602050305030304" pitchFamily="18" charset="0"/>
              </a:rPr>
              <a:t>directly, before their eyes,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the LORD restoring Zion.</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Break out together in song,</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O ruins of Jerusalem!</a:t>
            </a:r>
            <a:endParaRPr lang="en-US" sz="54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2035375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935182" y="923987"/>
            <a:ext cx="12843165" cy="5909310"/>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For the LORD comforts </a:t>
            </a:r>
          </a:p>
          <a:p>
            <a:pPr algn="ctr"/>
            <a:r>
              <a:rPr lang="en-US" sz="5400" dirty="0">
                <a:solidFill>
                  <a:schemeClr val="bg1"/>
                </a:solidFill>
                <a:latin typeface="Book Antiqua" panose="02040602050305030304" pitchFamily="18" charset="0"/>
              </a:rPr>
              <a:t>H</a:t>
            </a:r>
            <a:r>
              <a:rPr lang="en-US" sz="5400" b="0" i="0" dirty="0">
                <a:solidFill>
                  <a:schemeClr val="bg1"/>
                </a:solidFill>
                <a:effectLst/>
                <a:latin typeface="Book Antiqua" panose="02040602050305030304" pitchFamily="18" charset="0"/>
              </a:rPr>
              <a:t>is people,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He redeems Jerusalem.</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The LORD has bared His holy arm</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in the sight of all the nations;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all the ends of the earth will behold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the salvation of our God..</a:t>
            </a:r>
            <a:endParaRPr lang="en-US" sz="54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2782501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ogmas Winter Solstice Great Conjunction | Bethlehem christmas, Christmas  star, Star of bethlehem">
            <a:extLst>
              <a:ext uri="{FF2B5EF4-FFF2-40B4-BE49-F238E27FC236}">
                <a16:creationId xmlns:a16="http://schemas.microsoft.com/office/drawing/2014/main" id="{AF2CE730-E991-C10A-4E64-0BC6B38CED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E8DDF766-922A-2D37-998E-5AE94C0563A9}"/>
              </a:ext>
            </a:extLst>
          </p:cNvPr>
          <p:cNvSpPr>
            <a:spLocks noGrp="1"/>
          </p:cNvSpPr>
          <p:nvPr>
            <p:ph type="title"/>
          </p:nvPr>
        </p:nvSpPr>
        <p:spPr>
          <a:xfrm>
            <a:off x="5175024" y="2294162"/>
            <a:ext cx="3852041" cy="1834056"/>
          </a:xfrm>
        </p:spPr>
        <p:txBody>
          <a:bodyPr vert="horz" lIns="91440" tIns="45720" rIns="91440" bIns="45720" rtlCol="0" anchor="b">
            <a:noAutofit/>
          </a:bodyPr>
          <a:lstStyle/>
          <a:p>
            <a:pPr algn="ctr"/>
            <a:r>
              <a:rPr lang="en-US" b="1">
                <a:solidFill>
                  <a:schemeClr val="bg1"/>
                </a:solidFill>
                <a:latin typeface="Book Antiqua" panose="02040602050305030304" pitchFamily="18" charset="0"/>
              </a:rPr>
              <a:t>The Word of The Lord</a:t>
            </a:r>
            <a:br>
              <a:rPr lang="en-US" b="1">
                <a:solidFill>
                  <a:schemeClr val="bg1"/>
                </a:solidFill>
                <a:latin typeface="Book Antiqua" panose="02040602050305030304" pitchFamily="18" charset="0"/>
              </a:rPr>
            </a:br>
            <a:br>
              <a:rPr lang="en-US" b="1">
                <a:solidFill>
                  <a:schemeClr val="bg1"/>
                </a:solidFill>
                <a:latin typeface="Book Antiqua" panose="02040602050305030304" pitchFamily="18" charset="0"/>
              </a:rPr>
            </a:br>
            <a:r>
              <a:rPr lang="en-US" b="1" u="sng">
                <a:solidFill>
                  <a:schemeClr val="bg1"/>
                </a:solidFill>
                <a:latin typeface="Book Antiqua" panose="02040602050305030304" pitchFamily="18" charset="0"/>
              </a:rPr>
              <a:t>Thanks </a:t>
            </a:r>
            <a:br>
              <a:rPr lang="en-US" b="1" u="sng">
                <a:solidFill>
                  <a:schemeClr val="bg1"/>
                </a:solidFill>
                <a:latin typeface="Book Antiqua" panose="02040602050305030304" pitchFamily="18" charset="0"/>
              </a:rPr>
            </a:br>
            <a:r>
              <a:rPr lang="en-US" b="1" u="sng">
                <a:solidFill>
                  <a:schemeClr val="bg1"/>
                </a:solidFill>
                <a:latin typeface="Book Antiqua" panose="02040602050305030304" pitchFamily="18" charset="0"/>
              </a:rPr>
              <a:t>be to God</a:t>
            </a:r>
            <a:endParaRPr lang="en-US" b="1" u="sng" dirty="0">
              <a:solidFill>
                <a:schemeClr val="bg1"/>
              </a:solidFill>
              <a:latin typeface="Book Antiqua" panose="02040602050305030304" pitchFamily="18" charset="0"/>
            </a:endParaRPr>
          </a:p>
        </p:txBody>
      </p:sp>
      <p:pic>
        <p:nvPicPr>
          <p:cNvPr id="2" name="Picture 2" descr="Isaiah Pictures | Download Free Images on Unsplash">
            <a:extLst>
              <a:ext uri="{FF2B5EF4-FFF2-40B4-BE49-F238E27FC236}">
                <a16:creationId xmlns:a16="http://schemas.microsoft.com/office/drawing/2014/main" id="{B01CDFE0-06A7-34B2-5B62-111ED24F93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78" r="1" b="1"/>
          <a:stretch/>
        </p:blipFill>
        <p:spPr bwMode="auto">
          <a:xfrm>
            <a:off x="0" y="10"/>
            <a:ext cx="4893249"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6654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819D8A89-3E90-47F4-9E86-5F3A7E3F3C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047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653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359090" y="231086"/>
            <a:ext cx="6866169" cy="639581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2">
                  <a:extLst>
                    <a:ext uri="{A12FA001-AC4F-418D-AE19-62706E023703}">
                      <ahyp:hlinkClr xmlns:ahyp="http://schemas.microsoft.com/office/drawing/2018/hyperlinkcolor" val="tx"/>
                    </a:ext>
                  </a:extLst>
                </a:hlinkClick>
              </a:rPr>
              <a:t>Ps 98:1, 2-3, 3-4, 5-6.</a:t>
            </a:r>
            <a:endParaRPr lang="en-US" sz="4800" b="0" dirty="0">
              <a:solidFill>
                <a:schemeClr val="bg1"/>
              </a:solidFill>
              <a:effectLst/>
              <a:latin typeface="Book Antiqua" panose="02040602050305030304" pitchFamily="18" charset="0"/>
            </a:endParaRPr>
          </a:p>
          <a:p>
            <a:pPr>
              <a:lnSpc>
                <a:spcPct val="90000"/>
              </a:lnSpc>
              <a:spcAft>
                <a:spcPts val="600"/>
              </a:spcAft>
            </a:pPr>
            <a:endParaRPr lang="en-US" sz="4800" b="0" dirty="0">
              <a:solidFill>
                <a:schemeClr val="bg1"/>
              </a:solidFill>
              <a:effectLst/>
              <a:latin typeface="Book Antiqua" panose="02040602050305030304" pitchFamily="18" charset="0"/>
            </a:endParaRPr>
          </a:p>
          <a:p>
            <a:pPr>
              <a:lnSpc>
                <a:spcPct val="90000"/>
              </a:lnSpc>
              <a:spcAft>
                <a:spcPts val="600"/>
              </a:spcAft>
            </a:pPr>
            <a:r>
              <a:rPr lang="en-US" sz="6000" b="0" dirty="0">
                <a:solidFill>
                  <a:schemeClr val="bg1"/>
                </a:solidFill>
                <a:effectLst/>
                <a:latin typeface="Book Antiqua" panose="02040602050305030304" pitchFamily="18" charset="0"/>
              </a:rPr>
              <a:t>Cantor:</a:t>
            </a:r>
          </a:p>
          <a:p>
            <a:pPr>
              <a:lnSpc>
                <a:spcPct val="90000"/>
              </a:lnSpc>
              <a:spcAft>
                <a:spcPts val="600"/>
              </a:spcAft>
            </a:pPr>
            <a:r>
              <a:rPr lang="en-US" sz="6000" b="0" i="0" dirty="0">
                <a:solidFill>
                  <a:schemeClr val="bg1"/>
                </a:solidFill>
                <a:effectLst/>
                <a:latin typeface="Book Antiqua" panose="02040602050305030304" pitchFamily="18" charset="0"/>
              </a:rPr>
              <a:t>All the ends of the earth have seen the saving power </a:t>
            </a:r>
          </a:p>
          <a:p>
            <a:pPr>
              <a:lnSpc>
                <a:spcPct val="90000"/>
              </a:lnSpc>
              <a:spcAft>
                <a:spcPts val="600"/>
              </a:spcAft>
            </a:pPr>
            <a:r>
              <a:rPr lang="en-US" sz="6000" b="0" i="0" dirty="0">
                <a:solidFill>
                  <a:schemeClr val="bg1"/>
                </a:solidFill>
                <a:effectLst/>
                <a:latin typeface="Book Antiqua" panose="02040602050305030304" pitchFamily="18" charset="0"/>
              </a:rPr>
              <a:t>of God.</a:t>
            </a:r>
          </a:p>
        </p:txBody>
      </p:sp>
      <p:pic>
        <p:nvPicPr>
          <p:cNvPr id="6" name="Picture 2">
            <a:extLst>
              <a:ext uri="{FF2B5EF4-FFF2-40B4-BE49-F238E27FC236}">
                <a16:creationId xmlns:a16="http://schemas.microsoft.com/office/drawing/2014/main" id="{26E0A4EC-BAD2-4268-8632-ED941C94E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58" t="-1" r="28496" b="-1"/>
          <a:stretch/>
        </p:blipFill>
        <p:spPr bwMode="auto">
          <a:xfrm>
            <a:off x="7346448" y="0"/>
            <a:ext cx="484555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104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359090" y="231086"/>
            <a:ext cx="6866169" cy="639581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2">
                  <a:extLst>
                    <a:ext uri="{A12FA001-AC4F-418D-AE19-62706E023703}">
                      <ahyp:hlinkClr xmlns:ahyp="http://schemas.microsoft.com/office/drawing/2018/hyperlinkcolor" val="tx"/>
                    </a:ext>
                  </a:extLst>
                </a:hlinkClick>
              </a:rPr>
              <a:t>Ps 98:1, 2-3, 3-4, 5-6.</a:t>
            </a:r>
            <a:endParaRPr lang="en-US" sz="4800" b="0" dirty="0">
              <a:solidFill>
                <a:schemeClr val="bg1"/>
              </a:solidFill>
              <a:effectLst/>
              <a:latin typeface="Book Antiqua" panose="02040602050305030304" pitchFamily="18" charset="0"/>
            </a:endParaRPr>
          </a:p>
          <a:p>
            <a:pPr>
              <a:lnSpc>
                <a:spcPct val="90000"/>
              </a:lnSpc>
              <a:spcAft>
                <a:spcPts val="600"/>
              </a:spcAft>
            </a:pPr>
            <a:endParaRPr lang="en-US" sz="4800" b="0" dirty="0">
              <a:solidFill>
                <a:schemeClr val="bg1"/>
              </a:solidFill>
              <a:effectLst/>
              <a:latin typeface="Book Antiqua" panose="02040602050305030304" pitchFamily="18" charset="0"/>
            </a:endParaRPr>
          </a:p>
          <a:p>
            <a:pPr>
              <a:lnSpc>
                <a:spcPct val="90000"/>
              </a:lnSpc>
              <a:spcAft>
                <a:spcPts val="600"/>
              </a:spcAft>
            </a:pPr>
            <a:r>
              <a:rPr lang="en-US" sz="6000" b="0" i="1" dirty="0">
                <a:solidFill>
                  <a:schemeClr val="bg1"/>
                </a:solidFill>
                <a:effectLst/>
                <a:latin typeface="Book Antiqua" panose="02040602050305030304" pitchFamily="18" charset="0"/>
              </a:rPr>
              <a:t>Response:</a:t>
            </a:r>
          </a:p>
          <a:p>
            <a:pPr>
              <a:lnSpc>
                <a:spcPct val="90000"/>
              </a:lnSpc>
              <a:spcAft>
                <a:spcPts val="600"/>
              </a:spcAft>
            </a:pPr>
            <a:r>
              <a:rPr lang="en-US" sz="6000" b="0" i="0" dirty="0">
                <a:solidFill>
                  <a:schemeClr val="bg1"/>
                </a:solidFill>
                <a:effectLst/>
                <a:latin typeface="Book Antiqua" panose="02040602050305030304" pitchFamily="18" charset="0"/>
              </a:rPr>
              <a:t>All the ends of the earth have seen the saving power </a:t>
            </a:r>
          </a:p>
          <a:p>
            <a:pPr>
              <a:lnSpc>
                <a:spcPct val="90000"/>
              </a:lnSpc>
              <a:spcAft>
                <a:spcPts val="600"/>
              </a:spcAft>
            </a:pPr>
            <a:r>
              <a:rPr lang="en-US" sz="6000" b="0" i="0" dirty="0">
                <a:solidFill>
                  <a:schemeClr val="bg1"/>
                </a:solidFill>
                <a:effectLst/>
                <a:latin typeface="Book Antiqua" panose="02040602050305030304" pitchFamily="18" charset="0"/>
              </a:rPr>
              <a:t>of God.</a:t>
            </a:r>
          </a:p>
        </p:txBody>
      </p:sp>
      <p:pic>
        <p:nvPicPr>
          <p:cNvPr id="6" name="Picture 2">
            <a:extLst>
              <a:ext uri="{FF2B5EF4-FFF2-40B4-BE49-F238E27FC236}">
                <a16:creationId xmlns:a16="http://schemas.microsoft.com/office/drawing/2014/main" id="{26E0A4EC-BAD2-4268-8632-ED941C94E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58" t="-1" r="28496" b="-1"/>
          <a:stretch/>
        </p:blipFill>
        <p:spPr bwMode="auto">
          <a:xfrm>
            <a:off x="7346448" y="0"/>
            <a:ext cx="484555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5442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 name="Picture 14">
            <a:extLst>
              <a:ext uri="{FF2B5EF4-FFF2-40B4-BE49-F238E27FC236}">
                <a16:creationId xmlns:a16="http://schemas.microsoft.com/office/drawing/2014/main" id="{C8143E9E-5BFD-49A9-BD66-8BA7246A4B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265" r="7401"/>
          <a:stretch/>
        </p:blipFill>
        <p:spPr bwMode="auto">
          <a:xfrm>
            <a:off x="1" y="2"/>
            <a:ext cx="5863721" cy="4984915"/>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035F933-21EE-46AA-97E8-3365839F9B78}"/>
              </a:ext>
            </a:extLst>
          </p:cNvPr>
          <p:cNvSpPr txBox="1"/>
          <p:nvPr/>
        </p:nvSpPr>
        <p:spPr>
          <a:xfrm>
            <a:off x="6289158" y="2279018"/>
            <a:ext cx="5259714" cy="3375920"/>
          </a:xfrm>
          <a:prstGeom prst="rect">
            <a:avLst/>
          </a:prstGeom>
        </p:spPr>
        <p:txBody>
          <a:bodyPr vert="horz" lIns="91440" tIns="45720" rIns="91440" bIns="45720" rtlCol="0" anchor="t">
            <a:normAutofit/>
          </a:bodyPr>
          <a:lstStyle/>
          <a:p>
            <a:pPr>
              <a:lnSpc>
                <a:spcPct val="90000"/>
              </a:lnSpc>
              <a:spcAft>
                <a:spcPts val="600"/>
              </a:spcAft>
            </a:pPr>
            <a:endParaRPr lang="en-US" sz="700" b="0" dirty="0">
              <a:effectLst/>
            </a:endParaRPr>
          </a:p>
        </p:txBody>
      </p:sp>
      <p:sp>
        <p:nvSpPr>
          <p:cNvPr id="3" name="TextBox 2">
            <a:extLst>
              <a:ext uri="{FF2B5EF4-FFF2-40B4-BE49-F238E27FC236}">
                <a16:creationId xmlns:a16="http://schemas.microsoft.com/office/drawing/2014/main" id="{A8EE9727-1D4B-3C29-4478-DE86AD6E398B}"/>
              </a:ext>
            </a:extLst>
          </p:cNvPr>
          <p:cNvSpPr txBox="1"/>
          <p:nvPr/>
        </p:nvSpPr>
        <p:spPr>
          <a:xfrm>
            <a:off x="5516380" y="623625"/>
            <a:ext cx="6675620" cy="5909310"/>
          </a:xfrm>
          <a:prstGeom prst="rect">
            <a:avLst/>
          </a:prstGeom>
          <a:noFill/>
        </p:spPr>
        <p:txBody>
          <a:bodyPr wrap="square">
            <a:spAutoFit/>
          </a:bodyPr>
          <a:lstStyle/>
          <a:p>
            <a:pPr algn="ctr"/>
            <a:r>
              <a:rPr lang="en-US" sz="4800" dirty="0">
                <a:latin typeface="Book Antiqua" panose="02040602050305030304" pitchFamily="18" charset="0"/>
              </a:rPr>
              <a:t>  </a:t>
            </a:r>
            <a:r>
              <a:rPr lang="en-US" sz="4800" dirty="0">
                <a:solidFill>
                  <a:schemeClr val="bg1"/>
                </a:solidFill>
                <a:latin typeface="Book Antiqua" panose="02040602050305030304" pitchFamily="18" charset="0"/>
              </a:rPr>
              <a:t>1. </a:t>
            </a:r>
            <a:r>
              <a:rPr lang="en-US" sz="5400" b="0" i="0" dirty="0">
                <a:solidFill>
                  <a:schemeClr val="bg1"/>
                </a:solidFill>
                <a:effectLst/>
                <a:latin typeface="Book Antiqua" panose="02040602050305030304" pitchFamily="18" charset="0"/>
              </a:rPr>
              <a:t>Sing to the LORD a new song,</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for He has done wondrous deeds;</a:t>
            </a:r>
            <a:br>
              <a:rPr lang="en-US" sz="5400" dirty="0">
                <a:solidFill>
                  <a:schemeClr val="bg1"/>
                </a:solidFill>
                <a:latin typeface="Book Antiqua" panose="02040602050305030304" pitchFamily="18" charset="0"/>
              </a:rPr>
            </a:br>
            <a:r>
              <a:rPr lang="en-US" sz="5400" dirty="0">
                <a:solidFill>
                  <a:schemeClr val="bg1"/>
                </a:solidFill>
                <a:latin typeface="Book Antiqua" panose="02040602050305030304" pitchFamily="18" charset="0"/>
              </a:rPr>
              <a:t>H</a:t>
            </a:r>
            <a:r>
              <a:rPr lang="en-US" sz="5400" b="0" i="0" dirty="0">
                <a:solidFill>
                  <a:schemeClr val="bg1"/>
                </a:solidFill>
                <a:effectLst/>
                <a:latin typeface="Book Antiqua" panose="02040602050305030304" pitchFamily="18" charset="0"/>
              </a:rPr>
              <a:t>is right hand has won victory for Him,</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His holy arm.</a:t>
            </a:r>
            <a:endParaRPr lang="en-US" sz="54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014454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359090" y="231086"/>
            <a:ext cx="6866169" cy="639581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2">
                  <a:extLst>
                    <a:ext uri="{A12FA001-AC4F-418D-AE19-62706E023703}">
                      <ahyp:hlinkClr xmlns:ahyp="http://schemas.microsoft.com/office/drawing/2018/hyperlinkcolor" val="tx"/>
                    </a:ext>
                  </a:extLst>
                </a:hlinkClick>
              </a:rPr>
              <a:t>Ps 98:1, 2-3, 3-4, 5-6.</a:t>
            </a:r>
            <a:endParaRPr lang="en-US" sz="4800" b="0" dirty="0">
              <a:solidFill>
                <a:schemeClr val="bg1"/>
              </a:solidFill>
              <a:effectLst/>
              <a:latin typeface="Book Antiqua" panose="02040602050305030304" pitchFamily="18" charset="0"/>
            </a:endParaRPr>
          </a:p>
          <a:p>
            <a:pPr>
              <a:lnSpc>
                <a:spcPct val="90000"/>
              </a:lnSpc>
              <a:spcAft>
                <a:spcPts val="600"/>
              </a:spcAft>
            </a:pPr>
            <a:endParaRPr lang="en-US" sz="4800" b="0" dirty="0">
              <a:solidFill>
                <a:schemeClr val="bg1"/>
              </a:solidFill>
              <a:effectLst/>
              <a:latin typeface="Book Antiqua" panose="02040602050305030304" pitchFamily="18" charset="0"/>
            </a:endParaRPr>
          </a:p>
          <a:p>
            <a:pPr>
              <a:lnSpc>
                <a:spcPct val="90000"/>
              </a:lnSpc>
              <a:spcAft>
                <a:spcPts val="600"/>
              </a:spcAft>
            </a:pPr>
            <a:r>
              <a:rPr lang="en-US" sz="6000" b="0" i="1" dirty="0">
                <a:solidFill>
                  <a:schemeClr val="bg1"/>
                </a:solidFill>
                <a:effectLst/>
                <a:latin typeface="Book Antiqua" panose="02040602050305030304" pitchFamily="18" charset="0"/>
              </a:rPr>
              <a:t>Response:</a:t>
            </a:r>
          </a:p>
          <a:p>
            <a:pPr>
              <a:lnSpc>
                <a:spcPct val="90000"/>
              </a:lnSpc>
              <a:spcAft>
                <a:spcPts val="600"/>
              </a:spcAft>
            </a:pPr>
            <a:r>
              <a:rPr lang="en-US" sz="6000" b="0" i="0" dirty="0">
                <a:solidFill>
                  <a:schemeClr val="bg1"/>
                </a:solidFill>
                <a:effectLst/>
                <a:latin typeface="Book Antiqua" panose="02040602050305030304" pitchFamily="18" charset="0"/>
              </a:rPr>
              <a:t>All the ends of the earth have seen the saving power </a:t>
            </a:r>
          </a:p>
          <a:p>
            <a:pPr>
              <a:lnSpc>
                <a:spcPct val="90000"/>
              </a:lnSpc>
              <a:spcAft>
                <a:spcPts val="600"/>
              </a:spcAft>
            </a:pPr>
            <a:r>
              <a:rPr lang="en-US" sz="6000" b="0" i="0" dirty="0">
                <a:solidFill>
                  <a:schemeClr val="bg1"/>
                </a:solidFill>
                <a:effectLst/>
                <a:latin typeface="Book Antiqua" panose="02040602050305030304" pitchFamily="18" charset="0"/>
              </a:rPr>
              <a:t>of God.</a:t>
            </a:r>
          </a:p>
        </p:txBody>
      </p:sp>
      <p:pic>
        <p:nvPicPr>
          <p:cNvPr id="6" name="Picture 2">
            <a:extLst>
              <a:ext uri="{FF2B5EF4-FFF2-40B4-BE49-F238E27FC236}">
                <a16:creationId xmlns:a16="http://schemas.microsoft.com/office/drawing/2014/main" id="{26E0A4EC-BAD2-4268-8632-ED941C94E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58" t="-1" r="28496" b="-1"/>
          <a:stretch/>
        </p:blipFill>
        <p:spPr bwMode="auto">
          <a:xfrm>
            <a:off x="7346448" y="0"/>
            <a:ext cx="484555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737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205739" y="108327"/>
            <a:ext cx="6995160" cy="3320668"/>
          </a:xfrm>
          <a:prstGeom prst="rect">
            <a:avLst/>
          </a:prstGeom>
        </p:spPr>
        <p:txBody>
          <a:bodyPr vert="horz" lIns="91440" tIns="45720" rIns="91440" bIns="45720" rtlCol="0">
            <a:noAutofit/>
          </a:bodyPr>
          <a:lstStyle/>
          <a:p>
            <a:pPr algn="ctr">
              <a:lnSpc>
                <a:spcPct val="90000"/>
              </a:lnSpc>
              <a:spcAft>
                <a:spcPts val="600"/>
              </a:spcAft>
            </a:pPr>
            <a:r>
              <a:rPr lang="en-US" sz="5400" b="1" dirty="0">
                <a:solidFill>
                  <a:schemeClr val="bg1"/>
                </a:solidFill>
                <a:latin typeface="Book Antiqua" panose="02040602050305030304" pitchFamily="18" charset="0"/>
              </a:rPr>
              <a:t>2. </a:t>
            </a:r>
            <a:r>
              <a:rPr lang="en-US" sz="4800" b="0" i="0" dirty="0">
                <a:solidFill>
                  <a:schemeClr val="bg1"/>
                </a:solidFill>
                <a:effectLst/>
                <a:latin typeface="Book Antiqua" panose="02040602050305030304" pitchFamily="18" charset="0"/>
              </a:rPr>
              <a:t>The LORD has made His salvation known:</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   in the sight of the nations He has revealed His justice.</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He has remembered </a:t>
            </a:r>
          </a:p>
          <a:p>
            <a:pPr algn="ctr">
              <a:lnSpc>
                <a:spcPct val="90000"/>
              </a:lnSpc>
              <a:spcAft>
                <a:spcPts val="600"/>
              </a:spcAft>
            </a:pPr>
            <a:r>
              <a:rPr lang="en-US" sz="4800" dirty="0">
                <a:solidFill>
                  <a:schemeClr val="bg1"/>
                </a:solidFill>
                <a:latin typeface="Book Antiqua" panose="02040602050305030304" pitchFamily="18" charset="0"/>
              </a:rPr>
              <a:t>H</a:t>
            </a:r>
            <a:r>
              <a:rPr lang="en-US" sz="4800" b="0" i="0" dirty="0">
                <a:solidFill>
                  <a:schemeClr val="bg1"/>
                </a:solidFill>
                <a:effectLst/>
                <a:latin typeface="Book Antiqua" panose="02040602050305030304" pitchFamily="18" charset="0"/>
              </a:rPr>
              <a:t>is kindness and His faithfulness</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   toward the house</a:t>
            </a:r>
          </a:p>
          <a:p>
            <a:pPr algn="ctr">
              <a:lnSpc>
                <a:spcPct val="90000"/>
              </a:lnSpc>
              <a:spcAft>
                <a:spcPts val="600"/>
              </a:spcAft>
            </a:pPr>
            <a:r>
              <a:rPr lang="en-US" sz="4800" b="0" i="0" dirty="0">
                <a:solidFill>
                  <a:schemeClr val="bg1"/>
                </a:solidFill>
                <a:effectLst/>
                <a:latin typeface="Book Antiqua" panose="02040602050305030304" pitchFamily="18" charset="0"/>
              </a:rPr>
              <a:t> of Israel.</a:t>
            </a:r>
            <a:endParaRPr lang="en-US" sz="4800" b="0" dirty="0">
              <a:solidFill>
                <a:schemeClr val="bg1"/>
              </a:solidFill>
              <a:effectLst/>
              <a:latin typeface="Book Antiqua" panose="02040602050305030304" pitchFamily="18" charset="0"/>
            </a:endParaRPr>
          </a:p>
        </p:txBody>
      </p:sp>
      <p:pic>
        <p:nvPicPr>
          <p:cNvPr id="4" name="Picture 10">
            <a:extLst>
              <a:ext uri="{FF2B5EF4-FFF2-40B4-BE49-F238E27FC236}">
                <a16:creationId xmlns:a16="http://schemas.microsoft.com/office/drawing/2014/main" id="{A3C1F099-0197-4B72-8CA2-17BBE907AE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45" r="27190"/>
          <a:stretch/>
        </p:blipFill>
        <p:spPr bwMode="auto">
          <a:xfrm>
            <a:off x="6349669" y="0"/>
            <a:ext cx="603180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3C071AC-FC44-4BF5-83F3-A784EF8F64E4}"/>
              </a:ext>
            </a:extLst>
          </p:cNvPr>
          <p:cNvSpPr txBox="1"/>
          <p:nvPr/>
        </p:nvSpPr>
        <p:spPr>
          <a:xfrm>
            <a:off x="7512908" y="6054812"/>
            <a:ext cx="7556156" cy="535531"/>
          </a:xfrm>
          <a:prstGeom prst="rect">
            <a:avLst/>
          </a:prstGeom>
          <a:noFill/>
        </p:spPr>
        <p:txBody>
          <a:bodyPr wrap="square">
            <a:sp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p:txBody>
      </p:sp>
    </p:spTree>
    <p:extLst>
      <p:ext uri="{BB962C8B-B14F-4D97-AF65-F5344CB8AC3E}">
        <p14:creationId xmlns:p14="http://schemas.microsoft.com/office/powerpoint/2010/main" val="732533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359090" y="231086"/>
            <a:ext cx="6866169" cy="639581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2">
                  <a:extLst>
                    <a:ext uri="{A12FA001-AC4F-418D-AE19-62706E023703}">
                      <ahyp:hlinkClr xmlns:ahyp="http://schemas.microsoft.com/office/drawing/2018/hyperlinkcolor" val="tx"/>
                    </a:ext>
                  </a:extLst>
                </a:hlinkClick>
              </a:rPr>
              <a:t>Ps 98:1, 2-3, 3-4, 5-6.</a:t>
            </a:r>
            <a:endParaRPr lang="en-US" sz="4800" b="0" dirty="0">
              <a:solidFill>
                <a:schemeClr val="bg1"/>
              </a:solidFill>
              <a:effectLst/>
              <a:latin typeface="Book Antiqua" panose="02040602050305030304" pitchFamily="18" charset="0"/>
            </a:endParaRPr>
          </a:p>
          <a:p>
            <a:pPr>
              <a:lnSpc>
                <a:spcPct val="90000"/>
              </a:lnSpc>
              <a:spcAft>
                <a:spcPts val="600"/>
              </a:spcAft>
            </a:pPr>
            <a:endParaRPr lang="en-US" sz="4800" b="0" dirty="0">
              <a:solidFill>
                <a:schemeClr val="bg1"/>
              </a:solidFill>
              <a:effectLst/>
              <a:latin typeface="Book Antiqua" panose="02040602050305030304" pitchFamily="18" charset="0"/>
            </a:endParaRPr>
          </a:p>
          <a:p>
            <a:pPr>
              <a:lnSpc>
                <a:spcPct val="90000"/>
              </a:lnSpc>
              <a:spcAft>
                <a:spcPts val="600"/>
              </a:spcAft>
            </a:pPr>
            <a:r>
              <a:rPr lang="en-US" sz="6000" b="0" i="1" dirty="0">
                <a:solidFill>
                  <a:schemeClr val="bg1"/>
                </a:solidFill>
                <a:effectLst/>
                <a:latin typeface="Book Antiqua" panose="02040602050305030304" pitchFamily="18" charset="0"/>
              </a:rPr>
              <a:t>Response:</a:t>
            </a:r>
          </a:p>
          <a:p>
            <a:pPr>
              <a:lnSpc>
                <a:spcPct val="90000"/>
              </a:lnSpc>
              <a:spcAft>
                <a:spcPts val="600"/>
              </a:spcAft>
            </a:pPr>
            <a:r>
              <a:rPr lang="en-US" sz="6000" b="0" i="0" dirty="0">
                <a:solidFill>
                  <a:schemeClr val="bg1"/>
                </a:solidFill>
                <a:effectLst/>
                <a:latin typeface="Book Antiqua" panose="02040602050305030304" pitchFamily="18" charset="0"/>
              </a:rPr>
              <a:t>All the ends of the earth have seen the saving power </a:t>
            </a:r>
          </a:p>
          <a:p>
            <a:pPr>
              <a:lnSpc>
                <a:spcPct val="90000"/>
              </a:lnSpc>
              <a:spcAft>
                <a:spcPts val="600"/>
              </a:spcAft>
            </a:pPr>
            <a:r>
              <a:rPr lang="en-US" sz="6000" b="0" i="0" dirty="0">
                <a:solidFill>
                  <a:schemeClr val="bg1"/>
                </a:solidFill>
                <a:effectLst/>
                <a:latin typeface="Book Antiqua" panose="02040602050305030304" pitchFamily="18" charset="0"/>
              </a:rPr>
              <a:t>of God.</a:t>
            </a:r>
          </a:p>
        </p:txBody>
      </p:sp>
      <p:pic>
        <p:nvPicPr>
          <p:cNvPr id="6" name="Picture 2">
            <a:extLst>
              <a:ext uri="{FF2B5EF4-FFF2-40B4-BE49-F238E27FC236}">
                <a16:creationId xmlns:a16="http://schemas.microsoft.com/office/drawing/2014/main" id="{26E0A4EC-BAD2-4268-8632-ED941C94E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58" t="-1" r="28496" b="-1"/>
          <a:stretch/>
        </p:blipFill>
        <p:spPr bwMode="auto">
          <a:xfrm>
            <a:off x="7346448" y="0"/>
            <a:ext cx="484555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377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0" y="305102"/>
            <a:ext cx="6096000" cy="3320668"/>
          </a:xfrm>
          <a:prstGeom prst="rect">
            <a:avLst/>
          </a:prstGeom>
        </p:spPr>
        <p:txBody>
          <a:bodyPr vert="horz" lIns="91440" tIns="45720" rIns="91440" bIns="45720" rtlCol="0">
            <a:noAutofit/>
          </a:bodyPr>
          <a:lstStyle/>
          <a:p>
            <a:pPr algn="ctr">
              <a:lnSpc>
                <a:spcPct val="90000"/>
              </a:lnSpc>
              <a:spcAft>
                <a:spcPts val="600"/>
              </a:spcAft>
            </a:pPr>
            <a:r>
              <a:rPr lang="en-US" sz="4400" b="0" i="0" dirty="0">
                <a:solidFill>
                  <a:schemeClr val="bg1"/>
                </a:solidFill>
                <a:effectLst/>
                <a:latin typeface="Book Antiqua" panose="02040602050305030304" pitchFamily="18" charset="0"/>
              </a:rPr>
              <a:t>3. </a:t>
            </a:r>
            <a:r>
              <a:rPr lang="en-US" sz="5400" b="0" i="0" dirty="0">
                <a:solidFill>
                  <a:schemeClr val="bg1"/>
                </a:solidFill>
                <a:effectLst/>
                <a:latin typeface="Book Antiqua" panose="02040602050305030304" pitchFamily="18" charset="0"/>
              </a:rPr>
              <a:t>All the ends of the earth have seen</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the salvation by our God.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Sing joyfully to the LORD, all you lands; break into song; sing praise.</a:t>
            </a:r>
            <a:endParaRPr lang="en-US" sz="5400" b="0" dirty="0">
              <a:solidFill>
                <a:schemeClr val="bg1"/>
              </a:solidFill>
              <a:effectLst/>
              <a:latin typeface="Book Antiqua" panose="02040602050305030304" pitchFamily="18" charset="0"/>
            </a:endParaRPr>
          </a:p>
        </p:txBody>
      </p:sp>
      <p:pic>
        <p:nvPicPr>
          <p:cNvPr id="11266" name="Picture 2">
            <a:extLst>
              <a:ext uri="{FF2B5EF4-FFF2-40B4-BE49-F238E27FC236}">
                <a16:creationId xmlns:a16="http://schemas.microsoft.com/office/drawing/2014/main" id="{EA9F0855-3BCD-BE22-E2DE-8635C4734B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44" t="2" r="14601"/>
          <a:stretch/>
        </p:blipFill>
        <p:spPr bwMode="auto">
          <a:xfrm>
            <a:off x="5948734" y="10"/>
            <a:ext cx="624021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3C071AC-FC44-4BF5-83F3-A784EF8F64E4}"/>
              </a:ext>
            </a:extLst>
          </p:cNvPr>
          <p:cNvSpPr txBox="1"/>
          <p:nvPr/>
        </p:nvSpPr>
        <p:spPr>
          <a:xfrm>
            <a:off x="7512908" y="6054812"/>
            <a:ext cx="7556156" cy="535531"/>
          </a:xfrm>
          <a:prstGeom prst="rect">
            <a:avLst/>
          </a:prstGeom>
          <a:noFill/>
        </p:spPr>
        <p:txBody>
          <a:bodyPr wrap="square">
            <a:sp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p:txBody>
      </p:sp>
    </p:spTree>
    <p:extLst>
      <p:ext uri="{BB962C8B-B14F-4D97-AF65-F5344CB8AC3E}">
        <p14:creationId xmlns:p14="http://schemas.microsoft.com/office/powerpoint/2010/main" val="3429733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359090" y="231086"/>
            <a:ext cx="6866169" cy="639581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2">
                  <a:extLst>
                    <a:ext uri="{A12FA001-AC4F-418D-AE19-62706E023703}">
                      <ahyp:hlinkClr xmlns:ahyp="http://schemas.microsoft.com/office/drawing/2018/hyperlinkcolor" val="tx"/>
                    </a:ext>
                  </a:extLst>
                </a:hlinkClick>
              </a:rPr>
              <a:t>Ps 98:1, 2-3, 3-4, 5-6.</a:t>
            </a:r>
            <a:endParaRPr lang="en-US" sz="4800" b="0" dirty="0">
              <a:solidFill>
                <a:schemeClr val="bg1"/>
              </a:solidFill>
              <a:effectLst/>
              <a:latin typeface="Book Antiqua" panose="02040602050305030304" pitchFamily="18" charset="0"/>
            </a:endParaRPr>
          </a:p>
          <a:p>
            <a:pPr>
              <a:lnSpc>
                <a:spcPct val="90000"/>
              </a:lnSpc>
              <a:spcAft>
                <a:spcPts val="600"/>
              </a:spcAft>
            </a:pPr>
            <a:endParaRPr lang="en-US" sz="4800" b="0" dirty="0">
              <a:solidFill>
                <a:schemeClr val="bg1"/>
              </a:solidFill>
              <a:effectLst/>
              <a:latin typeface="Book Antiqua" panose="02040602050305030304" pitchFamily="18" charset="0"/>
            </a:endParaRPr>
          </a:p>
          <a:p>
            <a:pPr>
              <a:lnSpc>
                <a:spcPct val="90000"/>
              </a:lnSpc>
              <a:spcAft>
                <a:spcPts val="600"/>
              </a:spcAft>
            </a:pPr>
            <a:r>
              <a:rPr lang="en-US" sz="6000" b="0" i="1" dirty="0">
                <a:solidFill>
                  <a:schemeClr val="bg1"/>
                </a:solidFill>
                <a:effectLst/>
                <a:latin typeface="Book Antiqua" panose="02040602050305030304" pitchFamily="18" charset="0"/>
              </a:rPr>
              <a:t>Response:</a:t>
            </a:r>
          </a:p>
          <a:p>
            <a:pPr>
              <a:lnSpc>
                <a:spcPct val="90000"/>
              </a:lnSpc>
              <a:spcAft>
                <a:spcPts val="600"/>
              </a:spcAft>
            </a:pPr>
            <a:r>
              <a:rPr lang="en-US" sz="6000" b="0" i="0" dirty="0">
                <a:solidFill>
                  <a:schemeClr val="bg1"/>
                </a:solidFill>
                <a:effectLst/>
                <a:latin typeface="Book Antiqua" panose="02040602050305030304" pitchFamily="18" charset="0"/>
              </a:rPr>
              <a:t>All the ends of the earth have seen the saving power </a:t>
            </a:r>
          </a:p>
          <a:p>
            <a:pPr>
              <a:lnSpc>
                <a:spcPct val="90000"/>
              </a:lnSpc>
              <a:spcAft>
                <a:spcPts val="600"/>
              </a:spcAft>
            </a:pPr>
            <a:r>
              <a:rPr lang="en-US" sz="6000" b="0" i="0" dirty="0">
                <a:solidFill>
                  <a:schemeClr val="bg1"/>
                </a:solidFill>
                <a:effectLst/>
                <a:latin typeface="Book Antiqua" panose="02040602050305030304" pitchFamily="18" charset="0"/>
              </a:rPr>
              <a:t>of God.</a:t>
            </a:r>
          </a:p>
        </p:txBody>
      </p:sp>
      <p:pic>
        <p:nvPicPr>
          <p:cNvPr id="6" name="Picture 2">
            <a:extLst>
              <a:ext uri="{FF2B5EF4-FFF2-40B4-BE49-F238E27FC236}">
                <a16:creationId xmlns:a16="http://schemas.microsoft.com/office/drawing/2014/main" id="{26E0A4EC-BAD2-4268-8632-ED941C94E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58" t="-1" r="28496" b="-1"/>
          <a:stretch/>
        </p:blipFill>
        <p:spPr bwMode="auto">
          <a:xfrm>
            <a:off x="7346448" y="0"/>
            <a:ext cx="484555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947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704BB1A-9B57-275B-0509-73FF0CD85D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505" r="6007" b="1"/>
          <a:stretch/>
        </p:blipFill>
        <p:spPr bwMode="auto">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E6EC907-4F5D-5C27-D008-2808F268C696}"/>
              </a:ext>
            </a:extLst>
          </p:cNvPr>
          <p:cNvSpPr txBox="1"/>
          <p:nvPr/>
        </p:nvSpPr>
        <p:spPr>
          <a:xfrm>
            <a:off x="6167848" y="621389"/>
            <a:ext cx="6019198" cy="3181684"/>
          </a:xfrm>
          <a:prstGeom prst="rect">
            <a:avLst/>
          </a:prstGeom>
        </p:spPr>
        <p:txBody>
          <a:bodyPr vert="horz" lIns="91440" tIns="45720" rIns="91440" bIns="45720" rtlCol="0" anchor="t">
            <a:noAutofit/>
          </a:bodyPr>
          <a:lstStyle/>
          <a:p>
            <a:pPr algn="ctr">
              <a:lnSpc>
                <a:spcPct val="90000"/>
              </a:lnSpc>
              <a:spcAft>
                <a:spcPts val="600"/>
              </a:spcAft>
            </a:pPr>
            <a:r>
              <a:rPr lang="en-US" sz="4800" dirty="0">
                <a:solidFill>
                  <a:schemeClr val="bg1"/>
                </a:solidFill>
                <a:latin typeface="Book Antiqua" panose="02040602050305030304" pitchFamily="18" charset="0"/>
              </a:rPr>
              <a:t>4. </a:t>
            </a:r>
            <a:r>
              <a:rPr lang="en-US" sz="4800" b="0" i="0" dirty="0">
                <a:solidFill>
                  <a:schemeClr val="bg1"/>
                </a:solidFill>
                <a:effectLst/>
                <a:latin typeface="Book Antiqua" panose="02040602050305030304" pitchFamily="18" charset="0"/>
              </a:rPr>
              <a:t>Sing praise to the LORD with the harp,</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   with the harp and melodious song.</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With trumpets and the sound of the horn</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   sing joyfully before the King, the LORD.</a:t>
            </a:r>
            <a:endParaRPr lang="en-US" sz="4800" b="0" dirty="0">
              <a:solidFill>
                <a:schemeClr val="bg1"/>
              </a:solidFill>
              <a:effectLst/>
              <a:latin typeface="Book Antiqua" panose="02040602050305030304" pitchFamily="18" charset="0"/>
            </a:endParaRPr>
          </a:p>
        </p:txBody>
      </p:sp>
    </p:spTree>
    <p:extLst>
      <p:ext uri="{BB962C8B-B14F-4D97-AF65-F5344CB8AC3E}">
        <p14:creationId xmlns:p14="http://schemas.microsoft.com/office/powerpoint/2010/main" val="18373558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5F933-21EE-46AA-97E8-3365839F9B78}"/>
              </a:ext>
            </a:extLst>
          </p:cNvPr>
          <p:cNvSpPr txBox="1"/>
          <p:nvPr/>
        </p:nvSpPr>
        <p:spPr>
          <a:xfrm>
            <a:off x="359090" y="231086"/>
            <a:ext cx="6866169" cy="639581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2">
                  <a:extLst>
                    <a:ext uri="{A12FA001-AC4F-418D-AE19-62706E023703}">
                      <ahyp:hlinkClr xmlns:ahyp="http://schemas.microsoft.com/office/drawing/2018/hyperlinkcolor" val="tx"/>
                    </a:ext>
                  </a:extLst>
                </a:hlinkClick>
              </a:rPr>
              <a:t>Ps 98:1, 2-3, 3-4, 5-6.</a:t>
            </a:r>
            <a:endParaRPr lang="en-US" sz="4800" b="0" dirty="0">
              <a:solidFill>
                <a:schemeClr val="bg1"/>
              </a:solidFill>
              <a:effectLst/>
              <a:latin typeface="Book Antiqua" panose="02040602050305030304" pitchFamily="18" charset="0"/>
            </a:endParaRPr>
          </a:p>
          <a:p>
            <a:pPr>
              <a:lnSpc>
                <a:spcPct val="90000"/>
              </a:lnSpc>
              <a:spcAft>
                <a:spcPts val="600"/>
              </a:spcAft>
            </a:pPr>
            <a:endParaRPr lang="en-US" sz="4800" b="0" dirty="0">
              <a:solidFill>
                <a:schemeClr val="bg1"/>
              </a:solidFill>
              <a:effectLst/>
              <a:latin typeface="Book Antiqua" panose="02040602050305030304" pitchFamily="18" charset="0"/>
            </a:endParaRPr>
          </a:p>
          <a:p>
            <a:pPr>
              <a:lnSpc>
                <a:spcPct val="90000"/>
              </a:lnSpc>
              <a:spcAft>
                <a:spcPts val="600"/>
              </a:spcAft>
            </a:pPr>
            <a:r>
              <a:rPr lang="en-US" sz="6000" b="0" i="1" dirty="0">
                <a:solidFill>
                  <a:schemeClr val="bg1"/>
                </a:solidFill>
                <a:effectLst/>
                <a:latin typeface="Book Antiqua" panose="02040602050305030304" pitchFamily="18" charset="0"/>
              </a:rPr>
              <a:t>Response:</a:t>
            </a:r>
          </a:p>
          <a:p>
            <a:pPr>
              <a:lnSpc>
                <a:spcPct val="90000"/>
              </a:lnSpc>
              <a:spcAft>
                <a:spcPts val="600"/>
              </a:spcAft>
            </a:pPr>
            <a:r>
              <a:rPr lang="en-US" sz="6000" b="0" i="0" dirty="0">
                <a:solidFill>
                  <a:schemeClr val="bg1"/>
                </a:solidFill>
                <a:effectLst/>
                <a:latin typeface="Book Antiqua" panose="02040602050305030304" pitchFamily="18" charset="0"/>
              </a:rPr>
              <a:t>All the ends of the earth have seen the saving power </a:t>
            </a:r>
          </a:p>
          <a:p>
            <a:pPr>
              <a:lnSpc>
                <a:spcPct val="90000"/>
              </a:lnSpc>
              <a:spcAft>
                <a:spcPts val="600"/>
              </a:spcAft>
            </a:pPr>
            <a:r>
              <a:rPr lang="en-US" sz="6000" b="0" i="0" dirty="0">
                <a:solidFill>
                  <a:schemeClr val="bg1"/>
                </a:solidFill>
                <a:effectLst/>
                <a:latin typeface="Book Antiqua" panose="02040602050305030304" pitchFamily="18" charset="0"/>
              </a:rPr>
              <a:t>of God.</a:t>
            </a:r>
          </a:p>
        </p:txBody>
      </p:sp>
      <p:pic>
        <p:nvPicPr>
          <p:cNvPr id="6" name="Picture 2">
            <a:extLst>
              <a:ext uri="{FF2B5EF4-FFF2-40B4-BE49-F238E27FC236}">
                <a16:creationId xmlns:a16="http://schemas.microsoft.com/office/drawing/2014/main" id="{26E0A4EC-BAD2-4268-8632-ED941C94E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58" t="-1" r="28496" b="-1"/>
          <a:stretch/>
        </p:blipFill>
        <p:spPr bwMode="auto">
          <a:xfrm>
            <a:off x="7346448" y="0"/>
            <a:ext cx="484555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6319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098" name="Picture 2" descr="Art of a religious scene&#10;&#10;Description automatically generated with low confidence">
            <a:extLst>
              <a:ext uri="{FF2B5EF4-FFF2-40B4-BE49-F238E27FC236}">
                <a16:creationId xmlns:a16="http://schemas.microsoft.com/office/drawing/2014/main" id="{1BA95BDF-E0A8-4425-81DE-FE468FAF97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0" r="4416"/>
          <a:stretch/>
        </p:blipFill>
        <p:spPr bwMode="auto">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0122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Saint Paul's Contributions to the New Testament | Britannica">
            <a:extLst>
              <a:ext uri="{FF2B5EF4-FFF2-40B4-BE49-F238E27FC236}">
                <a16:creationId xmlns:a16="http://schemas.microsoft.com/office/drawing/2014/main" id="{1173ECB7-6014-524B-3508-44E3BC0610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360E031-95C0-7B36-20AC-B9B2E5F4D740}"/>
              </a:ext>
            </a:extLst>
          </p:cNvPr>
          <p:cNvSpPr txBox="1"/>
          <p:nvPr/>
        </p:nvSpPr>
        <p:spPr>
          <a:xfrm>
            <a:off x="0" y="5317240"/>
            <a:ext cx="12191979"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b="1" u="sng" dirty="0">
                <a:solidFill>
                  <a:srgbClr val="C00000"/>
                </a:solidFill>
                <a:latin typeface="Book Antiqua" panose="02040602050305030304" pitchFamily="18" charset="0"/>
                <a:ea typeface="+mj-ea"/>
                <a:cs typeface="+mj-cs"/>
              </a:rPr>
              <a:t>Second Reading</a:t>
            </a:r>
            <a:r>
              <a:rPr lang="en-US" sz="4000" b="1" dirty="0">
                <a:solidFill>
                  <a:srgbClr val="C00000"/>
                </a:solidFill>
                <a:latin typeface="Book Antiqua" panose="02040602050305030304" pitchFamily="18" charset="0"/>
                <a:ea typeface="+mj-ea"/>
                <a:cs typeface="+mj-cs"/>
              </a:rPr>
              <a:t>:                 </a:t>
            </a:r>
            <a:r>
              <a:rPr lang="en-US" sz="4000" b="1" i="0" u="sng" strike="noStrike" dirty="0">
                <a:solidFill>
                  <a:schemeClr val="accent6">
                    <a:lumMod val="75000"/>
                  </a:schemeClr>
                </a:solidFill>
                <a:effectLst/>
                <a:latin typeface="Book Antiqua" panose="02040602050305030304" pitchFamily="18" charset="0"/>
                <a:ea typeface="+mj-ea"/>
                <a:cs typeface="+mj-cs"/>
                <a:hlinkClick r:id="rId3">
                  <a:extLst>
                    <a:ext uri="{A12FA001-AC4F-418D-AE19-62706E023703}">
                      <ahyp:hlinkClr xmlns:ahyp="http://schemas.microsoft.com/office/drawing/2018/hyperlinkcolor" val="tx"/>
                    </a:ext>
                  </a:extLst>
                </a:hlinkClick>
              </a:rPr>
              <a:t>Hebrews </a:t>
            </a:r>
            <a:r>
              <a:rPr lang="en-US" sz="4000" b="1" u="sng" dirty="0">
                <a:solidFill>
                  <a:schemeClr val="accent6">
                    <a:lumMod val="75000"/>
                  </a:schemeClr>
                </a:solidFill>
                <a:latin typeface="Book Antiqua" panose="02040602050305030304" pitchFamily="18" charset="0"/>
                <a:ea typeface="+mj-ea"/>
                <a:cs typeface="+mj-cs"/>
                <a:hlinkClick r:id="rId3">
                  <a:extLst>
                    <a:ext uri="{A12FA001-AC4F-418D-AE19-62706E023703}">
                      <ahyp:hlinkClr xmlns:ahyp="http://schemas.microsoft.com/office/drawing/2018/hyperlinkcolor" val="tx"/>
                    </a:ext>
                  </a:extLst>
                </a:hlinkClick>
              </a:rPr>
              <a:t>1</a:t>
            </a:r>
            <a:r>
              <a:rPr lang="en-US" sz="4000" b="1" i="0" u="sng" strike="noStrike" dirty="0">
                <a:solidFill>
                  <a:schemeClr val="accent6">
                    <a:lumMod val="75000"/>
                  </a:schemeClr>
                </a:solidFill>
                <a:effectLst/>
                <a:latin typeface="Book Antiqua" panose="02040602050305030304" pitchFamily="18" charset="0"/>
                <a:ea typeface="+mj-ea"/>
                <a:cs typeface="+mj-cs"/>
                <a:hlinkClick r:id="rId3">
                  <a:extLst>
                    <a:ext uri="{A12FA001-AC4F-418D-AE19-62706E023703}">
                      <ahyp:hlinkClr xmlns:ahyp="http://schemas.microsoft.com/office/drawing/2018/hyperlinkcolor" val="tx"/>
                    </a:ext>
                  </a:extLst>
                </a:hlinkClick>
              </a:rPr>
              <a:t>: 1-</a:t>
            </a:r>
            <a:r>
              <a:rPr lang="en-US" sz="4000" b="1" i="0" u="sng" strike="noStrike" dirty="0">
                <a:solidFill>
                  <a:schemeClr val="accent6">
                    <a:lumMod val="75000"/>
                  </a:schemeClr>
                </a:solidFill>
                <a:effectLst/>
                <a:latin typeface="Book Antiqua" panose="02040602050305030304" pitchFamily="18" charset="0"/>
                <a:ea typeface="+mj-ea"/>
                <a:cs typeface="+mj-cs"/>
              </a:rPr>
              <a:t>6</a:t>
            </a:r>
            <a:endParaRPr lang="en-US" sz="4000" b="1" i="1" u="sng" dirty="0">
              <a:solidFill>
                <a:schemeClr val="accent6">
                  <a:lumMod val="75000"/>
                </a:schemeClr>
              </a:solidFill>
              <a:latin typeface="Book Antiqua" panose="02040602050305030304" pitchFamily="18" charset="0"/>
              <a:ea typeface="+mj-ea"/>
              <a:cs typeface="+mj-cs"/>
            </a:endParaRP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56865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103447" y="306671"/>
            <a:ext cx="12008919" cy="6740307"/>
          </a:xfrm>
          <a:prstGeom prst="rect">
            <a:avLst/>
          </a:prstGeom>
          <a:noFill/>
        </p:spPr>
        <p:txBody>
          <a:bodyPr wrap="square">
            <a:spAutoFit/>
          </a:bodyPr>
          <a:lstStyle/>
          <a:p>
            <a:pPr algn="ctr"/>
            <a:r>
              <a:rPr lang="en-US" sz="4800" b="0" i="0" dirty="0">
                <a:solidFill>
                  <a:schemeClr val="bg1"/>
                </a:solidFill>
                <a:effectLst/>
                <a:latin typeface="Book Antiqua" panose="02040602050305030304" pitchFamily="18" charset="0"/>
              </a:rPr>
              <a:t>Brothers and sisters:</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In times past, God spoke </a:t>
            </a:r>
          </a:p>
          <a:p>
            <a:pPr algn="ctr"/>
            <a:r>
              <a:rPr lang="en-US" sz="4800" b="0" i="0" dirty="0">
                <a:solidFill>
                  <a:schemeClr val="bg1"/>
                </a:solidFill>
                <a:effectLst/>
                <a:latin typeface="Book Antiqua" panose="02040602050305030304" pitchFamily="18" charset="0"/>
              </a:rPr>
              <a:t>in partial and various ways </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    to our ancestors through the prophets; </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    in these last days, He has spoken to us through the Son, </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    whom he made heir of all things </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    and through whom </a:t>
            </a:r>
          </a:p>
          <a:p>
            <a:pPr algn="ctr"/>
            <a:r>
              <a:rPr lang="en-US" sz="4800" b="0" i="0" dirty="0">
                <a:solidFill>
                  <a:schemeClr val="bg1"/>
                </a:solidFill>
                <a:effectLst/>
                <a:latin typeface="Book Antiqua" panose="02040602050305030304" pitchFamily="18" charset="0"/>
              </a:rPr>
              <a:t>He created the universe,</a:t>
            </a:r>
            <a:endParaRPr lang="en-US" sz="48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Second Reading</a:t>
            </a:r>
          </a:p>
        </p:txBody>
      </p:sp>
    </p:spTree>
    <p:extLst>
      <p:ext uri="{BB962C8B-B14F-4D97-AF65-F5344CB8AC3E}">
        <p14:creationId xmlns:p14="http://schemas.microsoft.com/office/powerpoint/2010/main" val="41951298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1609377"/>
            <a:ext cx="10972800" cy="4247317"/>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who is the refulgence </a:t>
            </a:r>
          </a:p>
          <a:p>
            <a:pPr algn="ctr"/>
            <a:r>
              <a:rPr lang="en-US" sz="5400" b="0" i="0" dirty="0">
                <a:solidFill>
                  <a:schemeClr val="bg1"/>
                </a:solidFill>
                <a:effectLst/>
                <a:latin typeface="Book Antiqua" panose="02040602050305030304" pitchFamily="18" charset="0"/>
              </a:rPr>
              <a:t>of </a:t>
            </a:r>
            <a:r>
              <a:rPr lang="en-US" sz="5400" dirty="0">
                <a:solidFill>
                  <a:schemeClr val="bg1"/>
                </a:solidFill>
                <a:latin typeface="Book Antiqua" panose="02040602050305030304" pitchFamily="18" charset="0"/>
              </a:rPr>
              <a:t>H</a:t>
            </a:r>
            <a:r>
              <a:rPr lang="en-US" sz="5400" b="0" i="0" dirty="0">
                <a:solidFill>
                  <a:schemeClr val="bg1"/>
                </a:solidFill>
                <a:effectLst/>
                <a:latin typeface="Book Antiqua" panose="02040602050305030304" pitchFamily="18" charset="0"/>
              </a:rPr>
              <a:t>is glory </a:t>
            </a:r>
          </a:p>
          <a:p>
            <a:pPr algn="ctr"/>
            <a:r>
              <a:rPr lang="en-US" sz="5400" b="0" i="0" dirty="0">
                <a:solidFill>
                  <a:schemeClr val="bg1"/>
                </a:solidFill>
                <a:effectLst/>
                <a:latin typeface="Book Antiqua" panose="02040602050305030304" pitchFamily="18" charset="0"/>
              </a:rPr>
              <a:t>the very imprint of his being,</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and who sustains all things by His mighty word.</a:t>
            </a:r>
            <a:endParaRPr lang="en-US" sz="54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46826"/>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Second Reading</a:t>
            </a:r>
          </a:p>
        </p:txBody>
      </p:sp>
    </p:spTree>
    <p:extLst>
      <p:ext uri="{BB962C8B-B14F-4D97-AF65-F5344CB8AC3E}">
        <p14:creationId xmlns:p14="http://schemas.microsoft.com/office/powerpoint/2010/main" val="1924291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273657" y="686571"/>
            <a:ext cx="11682875" cy="7571303"/>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When he had </a:t>
            </a:r>
          </a:p>
          <a:p>
            <a:pPr algn="ctr" fontAlgn="base"/>
            <a:r>
              <a:rPr lang="en-US" sz="5400" b="0" i="0" dirty="0">
                <a:solidFill>
                  <a:schemeClr val="bg1"/>
                </a:solidFill>
                <a:effectLst/>
                <a:latin typeface="Book Antiqua" panose="02040602050305030304" pitchFamily="18" charset="0"/>
              </a:rPr>
              <a:t>accomplished purification </a:t>
            </a:r>
          </a:p>
          <a:p>
            <a:pPr algn="ctr" fontAlgn="base"/>
            <a:r>
              <a:rPr lang="en-US" sz="5400" b="0" i="0" dirty="0">
                <a:solidFill>
                  <a:schemeClr val="bg1"/>
                </a:solidFill>
                <a:effectLst/>
                <a:latin typeface="Book Antiqua" panose="02040602050305030304" pitchFamily="18" charset="0"/>
              </a:rPr>
              <a:t>from sins, He took His seat </a:t>
            </a:r>
          </a:p>
          <a:p>
            <a:pPr algn="ctr" fontAlgn="base"/>
            <a:r>
              <a:rPr lang="en-US" sz="5400" b="0" i="0" dirty="0">
                <a:solidFill>
                  <a:schemeClr val="bg1"/>
                </a:solidFill>
                <a:effectLst/>
                <a:latin typeface="Book Antiqua" panose="02040602050305030304" pitchFamily="18" charset="0"/>
              </a:rPr>
              <a:t>at the right hand of the Majesty </a:t>
            </a:r>
          </a:p>
          <a:p>
            <a:pPr algn="ctr" fontAlgn="base"/>
            <a:r>
              <a:rPr lang="en-US" sz="5400" b="0" i="0" dirty="0">
                <a:solidFill>
                  <a:schemeClr val="bg1"/>
                </a:solidFill>
                <a:effectLst/>
                <a:latin typeface="Book Antiqua" panose="02040602050305030304" pitchFamily="18" charset="0"/>
              </a:rPr>
              <a:t>on high as far superior to the angels</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        as the name He has inherited is more excellent than theirs.</a:t>
            </a:r>
          </a:p>
          <a:p>
            <a:br>
              <a:rPr lang="en-US" sz="5400" dirty="0"/>
            </a:br>
            <a:endParaRPr lang="en-US" sz="54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46826"/>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Second Reading</a:t>
            </a:r>
          </a:p>
        </p:txBody>
      </p:sp>
    </p:spTree>
    <p:extLst>
      <p:ext uri="{BB962C8B-B14F-4D97-AF65-F5344CB8AC3E}">
        <p14:creationId xmlns:p14="http://schemas.microsoft.com/office/powerpoint/2010/main" val="3648918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336002" y="1483308"/>
            <a:ext cx="11682875" cy="4247317"/>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For to which of the angels </a:t>
            </a:r>
          </a:p>
          <a:p>
            <a:pPr algn="ctr" fontAlgn="base"/>
            <a:r>
              <a:rPr lang="en-US" sz="5400" b="0" i="0" dirty="0">
                <a:solidFill>
                  <a:schemeClr val="bg1"/>
                </a:solidFill>
                <a:effectLst/>
                <a:latin typeface="Book Antiqua" panose="02040602050305030304" pitchFamily="18" charset="0"/>
              </a:rPr>
              <a:t>did God ever say: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t>
            </a:r>
            <a:r>
              <a:rPr lang="en-US" sz="5400" b="0" i="1" dirty="0">
                <a:solidFill>
                  <a:schemeClr val="bg1"/>
                </a:solidFill>
                <a:effectLst/>
                <a:latin typeface="Book Antiqua" panose="02040602050305030304" pitchFamily="18" charset="0"/>
              </a:rPr>
              <a:t>You are my son; this day </a:t>
            </a:r>
          </a:p>
          <a:p>
            <a:pPr algn="ctr" fontAlgn="base"/>
            <a:r>
              <a:rPr lang="en-US" sz="5400" b="0" i="1" dirty="0">
                <a:solidFill>
                  <a:schemeClr val="bg1"/>
                </a:solidFill>
                <a:effectLst/>
                <a:latin typeface="Book Antiqua" panose="02040602050305030304" pitchFamily="18" charset="0"/>
              </a:rPr>
              <a:t>I have begotten you</a:t>
            </a:r>
            <a:r>
              <a:rPr lang="en-US" sz="5400" b="0" i="0" dirty="0">
                <a:solidFill>
                  <a:schemeClr val="bg1"/>
                </a:solidFill>
                <a:effectLst/>
                <a:latin typeface="Book Antiqua" panose="02040602050305030304" pitchFamily="18" charset="0"/>
              </a:rPr>
              <a:t>?</a:t>
            </a:r>
            <a:br>
              <a:rPr lang="en-US" sz="5400" dirty="0">
                <a:solidFill>
                  <a:schemeClr val="bg1"/>
                </a:solidFill>
                <a:latin typeface="Book Antiqua" panose="02040602050305030304" pitchFamily="18" charset="0"/>
              </a:rPr>
            </a:br>
            <a:endParaRPr lang="en-US" sz="54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46826"/>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Second Reading</a:t>
            </a:r>
          </a:p>
        </p:txBody>
      </p:sp>
    </p:spTree>
    <p:extLst>
      <p:ext uri="{BB962C8B-B14F-4D97-AF65-F5344CB8AC3E}">
        <p14:creationId xmlns:p14="http://schemas.microsoft.com/office/powerpoint/2010/main" val="19350672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273657" y="686571"/>
            <a:ext cx="11682875" cy="5909310"/>
          </a:xfrm>
          <a:prstGeom prst="rect">
            <a:avLst/>
          </a:prstGeom>
          <a:noFill/>
        </p:spPr>
        <p:txBody>
          <a:bodyPr wrap="square">
            <a:spAutoFit/>
          </a:bodyPr>
          <a:lstStyle/>
          <a:p>
            <a:pPr algn="ctr" fontAlgn="base"/>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t>
            </a:r>
            <a:r>
              <a:rPr lang="en-US" sz="5400" b="0" i="1" dirty="0">
                <a:solidFill>
                  <a:schemeClr val="bg1"/>
                </a:solidFill>
                <a:effectLst/>
                <a:latin typeface="Book Antiqua" panose="02040602050305030304" pitchFamily="18" charset="0"/>
              </a:rPr>
              <a:t>I will be a Father to Him, </a:t>
            </a:r>
          </a:p>
          <a:p>
            <a:pPr algn="ctr" fontAlgn="base"/>
            <a:r>
              <a:rPr lang="en-US" sz="5400" b="0" i="1" dirty="0">
                <a:solidFill>
                  <a:schemeClr val="bg1"/>
                </a:solidFill>
                <a:effectLst/>
                <a:latin typeface="Book Antiqua" panose="02040602050305030304" pitchFamily="18" charset="0"/>
              </a:rPr>
              <a:t>and </a:t>
            </a:r>
            <a:r>
              <a:rPr lang="en-US" sz="5400" i="1" dirty="0">
                <a:solidFill>
                  <a:schemeClr val="bg1"/>
                </a:solidFill>
                <a:latin typeface="Book Antiqua" panose="02040602050305030304" pitchFamily="18" charset="0"/>
              </a:rPr>
              <a:t>H</a:t>
            </a:r>
            <a:r>
              <a:rPr lang="en-US" sz="5400" b="0" i="1" dirty="0">
                <a:solidFill>
                  <a:schemeClr val="bg1"/>
                </a:solidFill>
                <a:effectLst/>
                <a:latin typeface="Book Antiqua" panose="02040602050305030304" pitchFamily="18" charset="0"/>
              </a:rPr>
              <a:t>e shall be a Son to me</a:t>
            </a:r>
            <a:r>
              <a:rPr lang="en-US" sz="5400" b="0" i="0" dirty="0">
                <a:solidFill>
                  <a:schemeClr val="bg1"/>
                </a:solidFill>
                <a:effectLst/>
                <a:latin typeface="Book Antiqua" panose="02040602050305030304" pitchFamily="18" charset="0"/>
              </a:rPr>
              <a:t>?</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again, when He leads the firstborn into the world, he says: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t>
            </a:r>
            <a:r>
              <a:rPr lang="en-US" sz="5400" b="0" i="1" dirty="0">
                <a:solidFill>
                  <a:schemeClr val="bg1"/>
                </a:solidFill>
                <a:effectLst/>
                <a:latin typeface="Book Antiqua" panose="02040602050305030304" pitchFamily="18" charset="0"/>
              </a:rPr>
              <a:t> Let all the angels of God worship Him.</a:t>
            </a:r>
            <a:br>
              <a:rPr lang="en-US" sz="5400" dirty="0">
                <a:solidFill>
                  <a:schemeClr val="bg1"/>
                </a:solidFill>
                <a:latin typeface="Book Antiqua" panose="02040602050305030304" pitchFamily="18" charset="0"/>
              </a:rPr>
            </a:br>
            <a:endParaRPr lang="en-US" sz="54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46826"/>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Second Reading</a:t>
            </a:r>
          </a:p>
        </p:txBody>
      </p:sp>
    </p:spTree>
    <p:extLst>
      <p:ext uri="{BB962C8B-B14F-4D97-AF65-F5344CB8AC3E}">
        <p14:creationId xmlns:p14="http://schemas.microsoft.com/office/powerpoint/2010/main" val="14961796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Saint Paul's Contributions to the New Testament | Britannica">
            <a:extLst>
              <a:ext uri="{FF2B5EF4-FFF2-40B4-BE49-F238E27FC236}">
                <a16:creationId xmlns:a16="http://schemas.microsoft.com/office/drawing/2014/main" id="{1173ECB7-6014-524B-3508-44E3BC0610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360E031-95C0-7B36-20AC-B9B2E5F4D740}"/>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b="1" u="sng" dirty="0">
                <a:solidFill>
                  <a:srgbClr val="C00000"/>
                </a:solidFill>
                <a:latin typeface="Book Antiqua" panose="02040602050305030304" pitchFamily="18" charset="0"/>
                <a:ea typeface="+mj-ea"/>
                <a:cs typeface="+mj-cs"/>
              </a:rPr>
              <a:t>The Word of the Lord</a:t>
            </a:r>
            <a:r>
              <a:rPr lang="en-US" sz="4000" b="1" dirty="0">
                <a:solidFill>
                  <a:srgbClr val="C00000"/>
                </a:solidFill>
                <a:latin typeface="Book Antiqua" panose="02040602050305030304" pitchFamily="18" charset="0"/>
                <a:ea typeface="+mj-ea"/>
                <a:cs typeface="+mj-cs"/>
              </a:rPr>
              <a:t>             </a:t>
            </a:r>
            <a:r>
              <a:rPr lang="en-US" sz="4000" b="1" i="0" u="none" strike="noStrike" dirty="0">
                <a:solidFill>
                  <a:schemeClr val="tx1">
                    <a:lumMod val="85000"/>
                    <a:lumOff val="15000"/>
                  </a:schemeClr>
                </a:solidFill>
                <a:effectLst/>
                <a:latin typeface="Book Antiqua" panose="02040602050305030304" pitchFamily="18" charset="0"/>
                <a:ea typeface="+mj-ea"/>
                <a:cs typeface="+mj-cs"/>
              </a:rPr>
              <a:t>Thanks be to God</a:t>
            </a:r>
            <a:endParaRPr lang="en-US" sz="4000" b="1" i="1" u="sng" dirty="0">
              <a:solidFill>
                <a:schemeClr val="tx1">
                  <a:lumMod val="85000"/>
                  <a:lumOff val="15000"/>
                </a:schemeClr>
              </a:solidFill>
              <a:latin typeface="Book Antiqua" panose="02040602050305030304" pitchFamily="18" charset="0"/>
              <a:ea typeface="+mj-ea"/>
              <a:cs typeface="+mj-cs"/>
            </a:endParaRP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33066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12290" name="Picture 2" descr="Why Angels appears to the Shepherds instead of Kings and Nobles? – St.  Alphonsa SyroMalabar Church Baltimore">
            <a:extLst>
              <a:ext uri="{FF2B5EF4-FFF2-40B4-BE49-F238E27FC236}">
                <a16:creationId xmlns:a16="http://schemas.microsoft.com/office/drawing/2014/main" id="{4798A23C-D1E2-6C01-8706-7D53A7BD59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69" r="-2" b="-2"/>
          <a:stretch/>
        </p:blipFill>
        <p:spPr bwMode="auto">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4344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ogmas Winter Solstice Great Conjunction | Bethlehem christmas, Christmas  star, Star of bethlehem">
            <a:extLst>
              <a:ext uri="{FF2B5EF4-FFF2-40B4-BE49-F238E27FC236}">
                <a16:creationId xmlns:a16="http://schemas.microsoft.com/office/drawing/2014/main" id="{3EAFB533-25BE-AA2C-AA7F-E0BE85CE61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71D51FB-46F0-444F-A869-3729C602979C}"/>
              </a:ext>
            </a:extLst>
          </p:cNvPr>
          <p:cNvSpPr txBox="1"/>
          <p:nvPr/>
        </p:nvSpPr>
        <p:spPr>
          <a:xfrm>
            <a:off x="-881148" y="-371199"/>
            <a:ext cx="12753108" cy="6863417"/>
          </a:xfrm>
          <a:prstGeom prst="rect">
            <a:avLst/>
          </a:prstGeom>
          <a:noFill/>
        </p:spPr>
        <p:txBody>
          <a:bodyPr wrap="square">
            <a:spAutoFit/>
          </a:bodyPr>
          <a:lstStyle/>
          <a:p>
            <a:pPr algn="l"/>
            <a:endParaRPr lang="en-US" sz="4000" b="0" dirty="0">
              <a:effectLst/>
              <a:latin typeface="Book Antiqua" panose="02040602050305030304" pitchFamily="18" charset="0"/>
            </a:endParaRPr>
          </a:p>
          <a:p>
            <a:pPr algn="ctr"/>
            <a:r>
              <a:rPr lang="en-US" sz="4000" b="1" i="0" dirty="0">
                <a:solidFill>
                  <a:schemeClr val="bg1"/>
                </a:solidFill>
                <a:effectLst/>
                <a:latin typeface="Book Antiqua" panose="02040602050305030304" pitchFamily="18" charset="0"/>
              </a:rPr>
              <a:t>Alleluia, Alleluia, Alleluia</a:t>
            </a:r>
            <a:r>
              <a:rPr lang="en-US" sz="4000" b="1" dirty="0">
                <a:solidFill>
                  <a:schemeClr val="bg1"/>
                </a:solidFill>
                <a:latin typeface="Book Antiqua" panose="02040602050305030304" pitchFamily="18" charset="0"/>
              </a:rPr>
              <a:t>.</a:t>
            </a:r>
            <a:br>
              <a:rPr lang="en-US" sz="4000" b="0" dirty="0">
                <a:solidFill>
                  <a:schemeClr val="bg1"/>
                </a:solidFill>
                <a:effectLst/>
                <a:latin typeface="Book Antiqua" panose="02040602050305030304" pitchFamily="18" charset="0"/>
              </a:rPr>
            </a:br>
            <a:r>
              <a:rPr lang="en-US" sz="4000" b="1" i="1" dirty="0">
                <a:solidFill>
                  <a:schemeClr val="bg1"/>
                </a:solidFill>
                <a:effectLst/>
                <a:latin typeface="Book Antiqua" panose="02040602050305030304" pitchFamily="18" charset="0"/>
              </a:rPr>
              <a:t>Alleluia, Alleluia, Alleluia</a:t>
            </a:r>
            <a:r>
              <a:rPr lang="en-US" sz="4000" b="1" dirty="0">
                <a:solidFill>
                  <a:schemeClr val="bg1"/>
                </a:solidFill>
                <a:latin typeface="Book Antiqua" panose="02040602050305030304" pitchFamily="18" charset="0"/>
              </a:rPr>
              <a:t>.</a:t>
            </a:r>
            <a:r>
              <a:rPr lang="en-US" sz="4000" b="1" i="0" dirty="0">
                <a:solidFill>
                  <a:schemeClr val="bg1"/>
                </a:solidFill>
                <a:effectLst/>
                <a:latin typeface="Book Antiqua" panose="02040602050305030304" pitchFamily="18" charset="0"/>
              </a:rPr>
              <a:t> </a:t>
            </a:r>
            <a:br>
              <a:rPr lang="en-US" sz="4000" b="0" dirty="0">
                <a:solidFill>
                  <a:schemeClr val="bg1"/>
                </a:solidFill>
                <a:effectLst/>
                <a:latin typeface="Book Antiqua" panose="02040602050305030304" pitchFamily="18" charset="0"/>
              </a:rPr>
            </a:br>
            <a:r>
              <a:rPr lang="en-US" sz="4800" b="0" i="0" dirty="0">
                <a:solidFill>
                  <a:schemeClr val="bg1"/>
                </a:solidFill>
                <a:effectLst/>
                <a:latin typeface="Book Antiqua" panose="02040602050305030304" pitchFamily="18" charset="0"/>
              </a:rPr>
              <a:t>A holy day has dawned upon us.</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Come, you nations, and adore the Lord.</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For today a great light has come </a:t>
            </a:r>
          </a:p>
          <a:p>
            <a:pPr algn="ctr"/>
            <a:r>
              <a:rPr lang="en-US" sz="4800" b="0" i="0" dirty="0">
                <a:solidFill>
                  <a:schemeClr val="bg1"/>
                </a:solidFill>
                <a:effectLst/>
                <a:latin typeface="Book Antiqua" panose="02040602050305030304" pitchFamily="18" charset="0"/>
              </a:rPr>
              <a:t>upon the earth</a:t>
            </a:r>
            <a:r>
              <a:rPr lang="en-US" sz="4800" b="0" i="0" dirty="0">
                <a:solidFill>
                  <a:schemeClr val="bg1"/>
                </a:solidFill>
                <a:effectLst/>
                <a:latin typeface="Roboto" panose="02000000000000000000" pitchFamily="2" charset="0"/>
              </a:rPr>
              <a:t>.</a:t>
            </a:r>
          </a:p>
          <a:p>
            <a:pPr algn="ctr"/>
            <a:r>
              <a:rPr lang="en-US" sz="4000" b="0" i="1" dirty="0">
                <a:solidFill>
                  <a:schemeClr val="bg1"/>
                </a:solidFill>
                <a:effectLst/>
                <a:latin typeface="Book Antiqua" panose="02040602050305030304" pitchFamily="18" charset="0"/>
              </a:rPr>
              <a:t>R. </a:t>
            </a:r>
            <a:r>
              <a:rPr lang="en-US" sz="4000" b="1" i="1" dirty="0">
                <a:solidFill>
                  <a:schemeClr val="bg1"/>
                </a:solidFill>
                <a:effectLst/>
                <a:latin typeface="Book Antiqua" panose="02040602050305030304" pitchFamily="18" charset="0"/>
              </a:rPr>
              <a:t>Alleluia, alleluia, Alleluia</a:t>
            </a:r>
            <a:r>
              <a:rPr lang="en-US" sz="4000" b="1" i="1" dirty="0">
                <a:solidFill>
                  <a:schemeClr val="bg1"/>
                </a:solidFill>
                <a:latin typeface="Book Antiqua" panose="02040602050305030304" pitchFamily="18" charset="0"/>
              </a:rPr>
              <a:t>.</a:t>
            </a:r>
          </a:p>
          <a:p>
            <a:pPr algn="ctr"/>
            <a:br>
              <a:rPr lang="en-US" sz="4000" b="0" i="1" dirty="0">
                <a:solidFill>
                  <a:schemeClr val="bg1"/>
                </a:solidFill>
                <a:effectLst/>
                <a:latin typeface="Book Antiqua" panose="02040602050305030304" pitchFamily="18" charset="0"/>
              </a:rPr>
            </a:br>
            <a:br>
              <a:rPr lang="en-US" sz="2400" b="0" i="1" dirty="0">
                <a:solidFill>
                  <a:schemeClr val="bg1"/>
                </a:solidFill>
                <a:effectLst/>
                <a:latin typeface="Book Antiqua" panose="02040602050305030304" pitchFamily="18" charset="0"/>
              </a:rPr>
            </a:br>
            <a:endParaRPr lang="en-US" sz="2400" b="0" i="1" dirty="0">
              <a:solidFill>
                <a:schemeClr val="bg1"/>
              </a:solidFill>
              <a:effectLst/>
              <a:latin typeface="Book Antiqua" panose="02040602050305030304" pitchFamily="18" charset="0"/>
            </a:endParaRPr>
          </a:p>
        </p:txBody>
      </p:sp>
      <p:sp>
        <p:nvSpPr>
          <p:cNvPr id="5" name="TextBox 4">
            <a:extLst>
              <a:ext uri="{FF2B5EF4-FFF2-40B4-BE49-F238E27FC236}">
                <a16:creationId xmlns:a16="http://schemas.microsoft.com/office/drawing/2014/main" id="{1F3D07BB-59E6-2AD6-7F0B-18B7AAD2B8EF}"/>
              </a:ext>
            </a:extLst>
          </p:cNvPr>
          <p:cNvSpPr txBox="1"/>
          <p:nvPr/>
        </p:nvSpPr>
        <p:spPr>
          <a:xfrm>
            <a:off x="10336428" y="5968998"/>
            <a:ext cx="6289588" cy="523220"/>
          </a:xfrm>
          <a:prstGeom prst="rect">
            <a:avLst/>
          </a:prstGeom>
          <a:noFill/>
        </p:spPr>
        <p:txBody>
          <a:bodyPr wrap="square">
            <a:spAutoFit/>
          </a:bodyPr>
          <a:lstStyle/>
          <a:p>
            <a:pPr algn="l"/>
            <a:r>
              <a:rPr lang="en-US" sz="2800" b="1" i="0" dirty="0">
                <a:solidFill>
                  <a:schemeClr val="bg1"/>
                </a:solidFill>
                <a:effectLst/>
                <a:latin typeface="Book Antiqua" panose="02040602050305030304" pitchFamily="18" charset="0"/>
              </a:rPr>
              <a:t>Alleluia</a:t>
            </a:r>
          </a:p>
        </p:txBody>
      </p:sp>
    </p:spTree>
    <p:extLst>
      <p:ext uri="{BB962C8B-B14F-4D97-AF65-F5344CB8AC3E}">
        <p14:creationId xmlns:p14="http://schemas.microsoft.com/office/powerpoint/2010/main" val="30295703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A group of people on a rock&#10;&#10;Description automatically generated">
            <a:extLst>
              <a:ext uri="{FF2B5EF4-FFF2-40B4-BE49-F238E27FC236}">
                <a16:creationId xmlns:a16="http://schemas.microsoft.com/office/drawing/2014/main" id="{F71FAF4B-7BF5-4953-80F1-0980D68D12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606" b="1840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9223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869479D2-C3D6-622C-4A34-7908D16A1DD4}"/>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t="1575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360E031-95C0-7B36-20AC-B9B2E5F4D740}"/>
              </a:ext>
            </a:extLst>
          </p:cNvPr>
          <p:cNvSpPr txBox="1"/>
          <p:nvPr/>
        </p:nvSpPr>
        <p:spPr>
          <a:xfrm>
            <a:off x="832509" y="936937"/>
            <a:ext cx="4666470" cy="4984126"/>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800" b="1" u="sng" kern="1200" dirty="0">
                <a:solidFill>
                  <a:schemeClr val="bg1"/>
                </a:solidFill>
                <a:latin typeface="Book Antiqua" panose="02040602050305030304" pitchFamily="18" charset="0"/>
                <a:ea typeface="+mj-ea"/>
                <a:cs typeface="+mj-cs"/>
              </a:rPr>
              <a:t>The Gospel</a:t>
            </a:r>
            <a:r>
              <a:rPr lang="en-US" sz="4800" b="1" kern="1200" dirty="0">
                <a:solidFill>
                  <a:schemeClr val="bg1"/>
                </a:solidFill>
                <a:latin typeface="Book Antiqua" panose="02040602050305030304" pitchFamily="18" charset="0"/>
                <a:ea typeface="+mj-ea"/>
                <a:cs typeface="+mj-cs"/>
              </a:rPr>
              <a:t>            </a:t>
            </a:r>
            <a:r>
              <a:rPr lang="en-US" sz="4800" b="1" u="sng" kern="1200" dirty="0">
                <a:solidFill>
                  <a:schemeClr val="bg1"/>
                </a:solidFill>
                <a:latin typeface="Book Antiqua" panose="02040602050305030304" pitchFamily="18" charset="0"/>
                <a:ea typeface="+mj-ea"/>
                <a:cs typeface="+mj-cs"/>
              </a:rPr>
              <a:t> </a:t>
            </a:r>
          </a:p>
          <a:p>
            <a:pPr>
              <a:lnSpc>
                <a:spcPct val="90000"/>
              </a:lnSpc>
              <a:spcBef>
                <a:spcPct val="0"/>
              </a:spcBef>
              <a:spcAft>
                <a:spcPts val="600"/>
              </a:spcAft>
            </a:pPr>
            <a:endParaRPr lang="en-US" sz="4800" b="1" i="0" u="sng" strike="noStrike" dirty="0">
              <a:solidFill>
                <a:schemeClr val="bg1"/>
              </a:solidFill>
              <a:effectLst/>
              <a:latin typeface="Book Antiqua" panose="02040602050305030304" pitchFamily="18" charset="0"/>
              <a:ea typeface="+mj-ea"/>
              <a:cs typeface="+mj-cs"/>
              <a:hlinkClick r:id="rId3">
                <a:extLst>
                  <a:ext uri="{A12FA001-AC4F-418D-AE19-62706E023703}">
                    <ahyp:hlinkClr xmlns:ahyp="http://schemas.microsoft.com/office/drawing/2018/hyperlinkcolor" val="tx"/>
                  </a:ext>
                </a:extLst>
              </a:hlinkClick>
            </a:endParaRPr>
          </a:p>
          <a:p>
            <a:pPr>
              <a:lnSpc>
                <a:spcPct val="90000"/>
              </a:lnSpc>
              <a:spcBef>
                <a:spcPct val="0"/>
              </a:spcBef>
              <a:spcAft>
                <a:spcPts val="600"/>
              </a:spcAft>
            </a:pPr>
            <a:endParaRPr lang="en-US" sz="4800" b="1" i="0" u="sng" strike="noStrike" kern="1200" dirty="0">
              <a:solidFill>
                <a:schemeClr val="bg1"/>
              </a:solidFill>
              <a:effectLst/>
              <a:latin typeface="Book Antiqua" panose="02040602050305030304" pitchFamily="18" charset="0"/>
              <a:ea typeface="+mj-ea"/>
              <a:cs typeface="+mj-cs"/>
              <a:hlinkClick r:id="rId3">
                <a:extLst>
                  <a:ext uri="{A12FA001-AC4F-418D-AE19-62706E023703}">
                    <ahyp:hlinkClr xmlns:ahyp="http://schemas.microsoft.com/office/drawing/2018/hyperlinkcolor" val="tx"/>
                  </a:ext>
                </a:extLst>
              </a:hlinkClick>
            </a:endParaRPr>
          </a:p>
          <a:p>
            <a:pPr>
              <a:lnSpc>
                <a:spcPct val="90000"/>
              </a:lnSpc>
              <a:spcBef>
                <a:spcPct val="0"/>
              </a:spcBef>
              <a:spcAft>
                <a:spcPts val="600"/>
              </a:spcAft>
            </a:pPr>
            <a:r>
              <a:rPr lang="en-US" sz="4800" b="1" i="0" u="sng" strike="noStrike" kern="1200" dirty="0">
                <a:solidFill>
                  <a:schemeClr val="bg1"/>
                </a:solidFill>
                <a:effectLst/>
                <a:latin typeface="Book Antiqua" panose="02040602050305030304" pitchFamily="18" charset="0"/>
                <a:ea typeface="+mj-ea"/>
                <a:cs typeface="+mj-cs"/>
                <a:hlinkClick r:id="rId3">
                  <a:extLst>
                    <a:ext uri="{A12FA001-AC4F-418D-AE19-62706E023703}">
                      <ahyp:hlinkClr xmlns:ahyp="http://schemas.microsoft.com/office/drawing/2018/hyperlinkcolor" val="tx"/>
                    </a:ext>
                  </a:extLst>
                </a:hlinkClick>
              </a:rPr>
              <a:t>John 1: 1-18</a:t>
            </a:r>
            <a:endParaRPr lang="en-US" sz="4800" b="1" i="1" u="sng" kern="1200" dirty="0">
              <a:solidFill>
                <a:schemeClr val="bg1"/>
              </a:solidFill>
              <a:latin typeface="Book Antiqua" panose="02040602050305030304" pitchFamily="18" charset="0"/>
              <a:ea typeface="+mj-ea"/>
              <a:cs typeface="+mj-cs"/>
            </a:endParaRPr>
          </a:p>
        </p:txBody>
      </p:sp>
      <p:pic>
        <p:nvPicPr>
          <p:cNvPr id="2" name="Picture 2" descr="A person holding a baby&#10;&#10;Description automatically generated with low confidence">
            <a:extLst>
              <a:ext uri="{FF2B5EF4-FFF2-40B4-BE49-F238E27FC236}">
                <a16:creationId xmlns:a16="http://schemas.microsoft.com/office/drawing/2014/main" id="{68995B97-2739-ABE0-F565-0D731B2E2E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84" r="11943" b="2"/>
          <a:stretch/>
        </p:blipFill>
        <p:spPr bwMode="auto">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3088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863600" y="1236411"/>
            <a:ext cx="9525000" cy="5078313"/>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In the beginning was the Word, and the Word </a:t>
            </a:r>
          </a:p>
          <a:p>
            <a:pPr algn="ctr" fontAlgn="base"/>
            <a:r>
              <a:rPr lang="en-US" sz="5400" b="0" i="0" dirty="0">
                <a:solidFill>
                  <a:schemeClr val="bg1"/>
                </a:solidFill>
                <a:effectLst/>
                <a:latin typeface="Book Antiqua" panose="02040602050305030304" pitchFamily="18" charset="0"/>
              </a:rPr>
              <a:t>was with God,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and the Word was God.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He was in the beginning with God. </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10180086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685800" y="306671"/>
            <a:ext cx="10374183" cy="6740307"/>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All things came </a:t>
            </a:r>
          </a:p>
          <a:p>
            <a:pPr algn="ctr" fontAlgn="base"/>
            <a:r>
              <a:rPr lang="en-US" sz="5400" b="0" i="0" dirty="0">
                <a:solidFill>
                  <a:schemeClr val="bg1"/>
                </a:solidFill>
                <a:effectLst/>
                <a:latin typeface="Book Antiqua" panose="02040602050305030304" pitchFamily="18" charset="0"/>
              </a:rPr>
              <a:t>to be through Him,</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and without Him </a:t>
            </a:r>
          </a:p>
          <a:p>
            <a:pPr algn="ctr" fontAlgn="base"/>
            <a:r>
              <a:rPr lang="en-US" sz="5400" b="0" i="0" dirty="0">
                <a:solidFill>
                  <a:schemeClr val="bg1"/>
                </a:solidFill>
                <a:effectLst/>
                <a:latin typeface="Book Antiqua" panose="02040602050305030304" pitchFamily="18" charset="0"/>
              </a:rPr>
              <a:t>nothing came to be.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What came to be </a:t>
            </a:r>
          </a:p>
          <a:p>
            <a:pPr algn="ctr" fontAlgn="base"/>
            <a:r>
              <a:rPr lang="en-US" sz="5400" b="0" i="0" dirty="0">
                <a:solidFill>
                  <a:schemeClr val="bg1"/>
                </a:solidFill>
                <a:effectLst/>
                <a:latin typeface="Book Antiqua" panose="02040602050305030304" pitchFamily="18" charset="0"/>
              </a:rPr>
              <a:t>through Him was life,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and this life was the light </a:t>
            </a:r>
          </a:p>
          <a:p>
            <a:pPr algn="ctr" fontAlgn="base"/>
            <a:r>
              <a:rPr lang="en-US" sz="5400" b="0" i="0" dirty="0">
                <a:solidFill>
                  <a:schemeClr val="bg1"/>
                </a:solidFill>
                <a:effectLst/>
                <a:latin typeface="Book Antiqua" panose="02040602050305030304" pitchFamily="18" charset="0"/>
              </a:rPr>
              <a:t>of the human race;</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15002199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461319" y="1049024"/>
            <a:ext cx="11269362" cy="5078313"/>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the light shines </a:t>
            </a:r>
          </a:p>
          <a:p>
            <a:pPr algn="ctr" fontAlgn="base"/>
            <a:r>
              <a:rPr lang="en-US" sz="5400" b="0" i="0" dirty="0">
                <a:solidFill>
                  <a:schemeClr val="bg1"/>
                </a:solidFill>
                <a:effectLst/>
                <a:latin typeface="Book Antiqua" panose="02040602050305030304" pitchFamily="18" charset="0"/>
              </a:rPr>
              <a:t>in the darkness,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and the darkness </a:t>
            </a:r>
          </a:p>
          <a:p>
            <a:pPr algn="ctr" fontAlgn="base"/>
            <a:r>
              <a:rPr lang="en-US" sz="5400" b="0" i="0" dirty="0">
                <a:solidFill>
                  <a:schemeClr val="bg1"/>
                </a:solidFill>
                <a:effectLst/>
                <a:latin typeface="Book Antiqua" panose="02040602050305030304" pitchFamily="18" charset="0"/>
              </a:rPr>
              <a:t>has not overcome it.</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 man named John </a:t>
            </a:r>
          </a:p>
          <a:p>
            <a:pPr algn="ctr" fontAlgn="base"/>
            <a:r>
              <a:rPr lang="en-US" sz="5400" b="0" i="0" dirty="0">
                <a:solidFill>
                  <a:schemeClr val="bg1"/>
                </a:solidFill>
                <a:effectLst/>
                <a:latin typeface="Book Antiqua" panose="02040602050305030304" pitchFamily="18" charset="0"/>
              </a:rPr>
              <a:t>was sent from God.</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5021328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126337" y="1156112"/>
            <a:ext cx="11269362" cy="5078313"/>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He came for testimony, </a:t>
            </a:r>
          </a:p>
          <a:p>
            <a:pPr algn="ctr" fontAlgn="base"/>
            <a:r>
              <a:rPr lang="en-US" sz="5400" b="0" i="0" dirty="0">
                <a:solidFill>
                  <a:schemeClr val="bg1"/>
                </a:solidFill>
                <a:effectLst/>
                <a:latin typeface="Book Antiqua" panose="02040602050305030304" pitchFamily="18" charset="0"/>
              </a:rPr>
              <a:t>to testify to the light,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so that all might believe </a:t>
            </a:r>
          </a:p>
          <a:p>
            <a:pPr algn="ctr" fontAlgn="base"/>
            <a:r>
              <a:rPr lang="en-US" sz="5400" b="0" i="0" dirty="0">
                <a:solidFill>
                  <a:schemeClr val="bg1"/>
                </a:solidFill>
                <a:effectLst/>
                <a:latin typeface="Book Antiqua" panose="02040602050305030304" pitchFamily="18" charset="0"/>
              </a:rPr>
              <a:t>through Him.</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He was not the light,</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but came to testify to the light.</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22244812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131097" y="-374090"/>
            <a:ext cx="11434097" cy="7571303"/>
          </a:xfrm>
          <a:prstGeom prst="rect">
            <a:avLst/>
          </a:prstGeom>
          <a:noFill/>
        </p:spPr>
        <p:txBody>
          <a:bodyPr wrap="square">
            <a:spAutoFit/>
          </a:bodyPr>
          <a:lstStyle/>
          <a:p>
            <a:pPr algn="ctr" fontAlgn="base"/>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true light, </a:t>
            </a:r>
          </a:p>
          <a:p>
            <a:pPr algn="ctr" fontAlgn="base"/>
            <a:r>
              <a:rPr lang="en-US" sz="5400" b="0" i="0" dirty="0">
                <a:solidFill>
                  <a:schemeClr val="bg1"/>
                </a:solidFill>
                <a:effectLst/>
                <a:latin typeface="Book Antiqua" panose="02040602050305030304" pitchFamily="18" charset="0"/>
              </a:rPr>
              <a:t>which enlightens everyone, </a:t>
            </a:r>
          </a:p>
          <a:p>
            <a:pPr algn="ctr" fontAlgn="base"/>
            <a:r>
              <a:rPr lang="en-US" sz="5400" b="0" i="0" dirty="0">
                <a:solidFill>
                  <a:schemeClr val="bg1"/>
                </a:solidFill>
                <a:effectLst/>
                <a:latin typeface="Book Antiqua" panose="02040602050305030304" pitchFamily="18" charset="0"/>
              </a:rPr>
              <a:t>was coming into the world.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He was in the world,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and the world came to </a:t>
            </a:r>
          </a:p>
          <a:p>
            <a:pPr algn="ctr" fontAlgn="base"/>
            <a:r>
              <a:rPr lang="en-US" sz="5400" b="0" i="0" dirty="0">
                <a:solidFill>
                  <a:schemeClr val="bg1"/>
                </a:solidFill>
                <a:effectLst/>
                <a:latin typeface="Book Antiqua" panose="02040602050305030304" pitchFamily="18" charset="0"/>
              </a:rPr>
              <a:t>be through Him</a:t>
            </a:r>
          </a:p>
          <a:p>
            <a:pPr algn="ctr" fontAlgn="base"/>
            <a:r>
              <a:rPr lang="en-US" sz="5400" b="0" i="0" dirty="0">
                <a:solidFill>
                  <a:schemeClr val="bg1"/>
                </a:solidFill>
                <a:effectLst/>
                <a:latin typeface="Book Antiqua" panose="02040602050305030304" pitchFamily="18" charset="0"/>
              </a:rPr>
              <a:t>  but the world did not </a:t>
            </a:r>
          </a:p>
          <a:p>
            <a:pPr algn="ctr" fontAlgn="base"/>
            <a:r>
              <a:rPr lang="en-US" sz="5400" b="0" i="0" dirty="0">
                <a:solidFill>
                  <a:schemeClr val="bg1"/>
                </a:solidFill>
                <a:effectLst/>
                <a:latin typeface="Book Antiqua" panose="02040602050305030304" pitchFamily="18" charset="0"/>
              </a:rPr>
              <a:t>know Him.</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32372759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790834" y="1701780"/>
            <a:ext cx="9473796" cy="3416320"/>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He came to what </a:t>
            </a:r>
          </a:p>
          <a:p>
            <a:pPr algn="ctr" fontAlgn="base"/>
            <a:r>
              <a:rPr lang="en-US" sz="5400" b="0" i="0" dirty="0">
                <a:solidFill>
                  <a:schemeClr val="bg1"/>
                </a:solidFill>
                <a:effectLst/>
                <a:latin typeface="Book Antiqua" panose="02040602050305030304" pitchFamily="18" charset="0"/>
              </a:rPr>
              <a:t>was his own,</a:t>
            </a:r>
          </a:p>
          <a:p>
            <a:pPr algn="ctr" fontAlgn="base"/>
            <a:r>
              <a:rPr lang="en-US" sz="5400" b="0" i="0" dirty="0">
                <a:solidFill>
                  <a:schemeClr val="bg1"/>
                </a:solidFill>
                <a:effectLst/>
                <a:latin typeface="Book Antiqua" panose="02040602050305030304" pitchFamily="18" charset="0"/>
              </a:rPr>
              <a:t>but His own people </a:t>
            </a:r>
          </a:p>
          <a:p>
            <a:pPr algn="ctr" fontAlgn="base"/>
            <a:r>
              <a:rPr lang="en-US" sz="5400" b="0" i="0" dirty="0">
                <a:solidFill>
                  <a:schemeClr val="bg1"/>
                </a:solidFill>
                <a:effectLst/>
                <a:latin typeface="Book Antiqua" panose="02040602050305030304" pitchFamily="18" charset="0"/>
              </a:rPr>
              <a:t>did not accept Him.</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11488572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1049024"/>
            <a:ext cx="12112366" cy="5078313"/>
          </a:xfrm>
          <a:prstGeom prst="rect">
            <a:avLst/>
          </a:prstGeom>
          <a:noFill/>
        </p:spPr>
        <p:txBody>
          <a:bodyPr wrap="square">
            <a:spAutoFit/>
          </a:bodyPr>
          <a:lstStyle/>
          <a:p>
            <a:pPr algn="ctr" fontAlgn="base"/>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But to those who </a:t>
            </a:r>
          </a:p>
          <a:p>
            <a:pPr algn="ctr" fontAlgn="base"/>
            <a:r>
              <a:rPr lang="en-US" sz="5400" b="0" i="0" dirty="0">
                <a:solidFill>
                  <a:schemeClr val="bg1"/>
                </a:solidFill>
                <a:effectLst/>
                <a:latin typeface="Book Antiqua" panose="02040602050305030304" pitchFamily="18" charset="0"/>
              </a:rPr>
              <a:t>did accept </a:t>
            </a:r>
            <a:r>
              <a:rPr lang="en-US" sz="5400" dirty="0">
                <a:solidFill>
                  <a:schemeClr val="bg1"/>
                </a:solidFill>
                <a:latin typeface="Book Antiqua" panose="02040602050305030304" pitchFamily="18" charset="0"/>
              </a:rPr>
              <a:t>H</a:t>
            </a:r>
            <a:r>
              <a:rPr lang="en-US" sz="5400" b="0" i="0" dirty="0">
                <a:solidFill>
                  <a:schemeClr val="bg1"/>
                </a:solidFill>
                <a:effectLst/>
                <a:latin typeface="Book Antiqua" panose="02040602050305030304" pitchFamily="18" charset="0"/>
              </a:rPr>
              <a:t>im</a:t>
            </a:r>
            <a:br>
              <a:rPr lang="en-US" sz="5400" dirty="0">
                <a:solidFill>
                  <a:schemeClr val="bg1"/>
                </a:solidFill>
                <a:latin typeface="Book Antiqua" panose="02040602050305030304" pitchFamily="18" charset="0"/>
              </a:rPr>
            </a:br>
            <a:r>
              <a:rPr lang="en-US" sz="5400" dirty="0">
                <a:solidFill>
                  <a:schemeClr val="bg1"/>
                </a:solidFill>
                <a:latin typeface="Book Antiqua" panose="02040602050305030304" pitchFamily="18" charset="0"/>
              </a:rPr>
              <a:t>H</a:t>
            </a:r>
            <a:r>
              <a:rPr lang="en-US" sz="5400" b="0" i="0" dirty="0">
                <a:solidFill>
                  <a:schemeClr val="bg1"/>
                </a:solidFill>
                <a:effectLst/>
                <a:latin typeface="Book Antiqua" panose="02040602050305030304" pitchFamily="18" charset="0"/>
              </a:rPr>
              <a:t>e gave power to become </a:t>
            </a:r>
          </a:p>
          <a:p>
            <a:pPr algn="ctr" fontAlgn="base"/>
            <a:r>
              <a:rPr lang="en-US" sz="5400" b="0" i="0" dirty="0">
                <a:solidFill>
                  <a:schemeClr val="bg1"/>
                </a:solidFill>
                <a:effectLst/>
                <a:latin typeface="Book Antiqua" panose="02040602050305030304" pitchFamily="18" charset="0"/>
              </a:rPr>
              <a:t>children of God, </a:t>
            </a:r>
            <a:br>
              <a:rPr lang="en-US" sz="5400" dirty="0">
                <a:solidFill>
                  <a:schemeClr val="bg1"/>
                </a:solidFill>
                <a:latin typeface="Book Antiqua" panose="02040602050305030304" pitchFamily="18" charset="0"/>
              </a:rPr>
            </a:br>
            <a:endParaRPr lang="en-US" sz="5400" b="0" i="0" dirty="0">
              <a:solidFill>
                <a:schemeClr val="bg1"/>
              </a:solidFill>
              <a:effectLst/>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942265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325869"/>
            <a:ext cx="12112366" cy="6740307"/>
          </a:xfrm>
          <a:prstGeom prst="rect">
            <a:avLst/>
          </a:prstGeom>
          <a:noFill/>
        </p:spPr>
        <p:txBody>
          <a:bodyPr wrap="square">
            <a:spAutoFit/>
          </a:bodyPr>
          <a:lstStyle/>
          <a:p>
            <a:pPr algn="ctr" fontAlgn="base"/>
            <a:br>
              <a:rPr lang="en-US" sz="5400" dirty="0">
                <a:solidFill>
                  <a:schemeClr val="bg1"/>
                </a:solidFill>
                <a:latin typeface="Book Antiqua" panose="02040602050305030304" pitchFamily="18" charset="0"/>
              </a:rPr>
            </a:b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to those who believe </a:t>
            </a:r>
          </a:p>
          <a:p>
            <a:pPr algn="ctr" fontAlgn="base"/>
            <a:r>
              <a:rPr lang="en-US" sz="5400" b="0" i="0" dirty="0">
                <a:solidFill>
                  <a:schemeClr val="bg1"/>
                </a:solidFill>
                <a:effectLst/>
                <a:latin typeface="Book Antiqua" panose="02040602050305030304" pitchFamily="18" charset="0"/>
              </a:rPr>
              <a:t>in </a:t>
            </a:r>
            <a:r>
              <a:rPr lang="en-US" sz="5400" dirty="0">
                <a:solidFill>
                  <a:schemeClr val="bg1"/>
                </a:solidFill>
                <a:latin typeface="Book Antiqua" panose="02040602050305030304" pitchFamily="18" charset="0"/>
              </a:rPr>
              <a:t>H</a:t>
            </a:r>
            <a:r>
              <a:rPr lang="en-US" sz="5400" b="0" i="0" dirty="0">
                <a:solidFill>
                  <a:schemeClr val="bg1"/>
                </a:solidFill>
                <a:effectLst/>
                <a:latin typeface="Book Antiqua" panose="02040602050305030304" pitchFamily="18" charset="0"/>
              </a:rPr>
              <a:t>is name,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who were born not by natural generation nor by human choice nor by a man’s decision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but of God.</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11986993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320732" y="1049024"/>
            <a:ext cx="10512166" cy="5078313"/>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And the Word </a:t>
            </a:r>
          </a:p>
          <a:p>
            <a:pPr algn="ctr" fontAlgn="base"/>
            <a:r>
              <a:rPr lang="en-US" sz="5400" b="0" i="0" dirty="0">
                <a:solidFill>
                  <a:schemeClr val="bg1"/>
                </a:solidFill>
                <a:effectLst/>
                <a:latin typeface="Book Antiqua" panose="02040602050305030304" pitchFamily="18" charset="0"/>
              </a:rPr>
              <a:t>became flesh</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and made His dwelling among us, and we saw His glory,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  the glory as of the Father’s only Son, full of grace and truth</a:t>
            </a:r>
            <a:endParaRPr lang="en-US" sz="5400" b="0" i="1" dirty="0">
              <a:solidFill>
                <a:schemeClr val="bg1"/>
              </a:solidFill>
              <a:effectLst/>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17926304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1049024"/>
            <a:ext cx="12112365" cy="5078313"/>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John testified to </a:t>
            </a:r>
            <a:r>
              <a:rPr lang="en-US" sz="5400" dirty="0">
                <a:solidFill>
                  <a:schemeClr val="bg1"/>
                </a:solidFill>
                <a:latin typeface="Book Antiqua" panose="02040602050305030304" pitchFamily="18" charset="0"/>
              </a:rPr>
              <a:t>H</a:t>
            </a:r>
            <a:r>
              <a:rPr lang="en-US" sz="5400" b="0" i="0" dirty="0">
                <a:solidFill>
                  <a:schemeClr val="bg1"/>
                </a:solidFill>
                <a:effectLst/>
                <a:latin typeface="Book Antiqua" panose="02040602050305030304" pitchFamily="18" charset="0"/>
              </a:rPr>
              <a:t>im </a:t>
            </a:r>
          </a:p>
          <a:p>
            <a:pPr algn="ctr" fontAlgn="base"/>
            <a:r>
              <a:rPr lang="en-US" sz="5400" b="0" i="0" dirty="0">
                <a:solidFill>
                  <a:schemeClr val="bg1"/>
                </a:solidFill>
                <a:effectLst/>
                <a:latin typeface="Book Antiqua" panose="02040602050305030304" pitchFamily="18" charset="0"/>
              </a:rPr>
              <a:t>and cried out, saying,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“This was he of whom I said,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one who is coming after </a:t>
            </a:r>
          </a:p>
          <a:p>
            <a:pPr algn="ctr" fontAlgn="base"/>
            <a:r>
              <a:rPr lang="en-US" sz="5400" b="0" i="0" dirty="0">
                <a:solidFill>
                  <a:schemeClr val="bg1"/>
                </a:solidFill>
                <a:effectLst/>
                <a:latin typeface="Book Antiqua" panose="02040602050305030304" pitchFamily="18" charset="0"/>
              </a:rPr>
              <a:t>me ranks ahead of me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because He existed before me</a:t>
            </a:r>
            <a:r>
              <a:rPr lang="en-US" sz="5400" b="0" i="0" dirty="0">
                <a:solidFill>
                  <a:srgbClr val="363936"/>
                </a:solidFill>
                <a:effectLst/>
                <a:latin typeface="Roboto" panose="02000000000000000000" pitchFamily="2" charset="0"/>
              </a:rPr>
              <a:t>.’”</a:t>
            </a:r>
            <a:endParaRPr lang="en-US" sz="5400" b="0" i="0" dirty="0">
              <a:solidFill>
                <a:schemeClr val="bg1"/>
              </a:solidFill>
              <a:effectLst/>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22959172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159268" y="609477"/>
            <a:ext cx="12032732" cy="5909310"/>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From His fullness </a:t>
            </a:r>
          </a:p>
          <a:p>
            <a:pPr algn="ctr" fontAlgn="base"/>
            <a:r>
              <a:rPr lang="en-US" sz="5400" b="0" i="0" dirty="0">
                <a:solidFill>
                  <a:schemeClr val="bg1"/>
                </a:solidFill>
                <a:effectLst/>
                <a:latin typeface="Book Antiqua" panose="02040602050305030304" pitchFamily="18" charset="0"/>
              </a:rPr>
              <a:t>we have all received,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grace in place of grace,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because while the law was </a:t>
            </a:r>
          </a:p>
          <a:p>
            <a:pPr algn="ctr" fontAlgn="base"/>
            <a:r>
              <a:rPr lang="en-US" sz="5400" b="0" i="0" dirty="0">
                <a:solidFill>
                  <a:schemeClr val="bg1"/>
                </a:solidFill>
                <a:effectLst/>
                <a:latin typeface="Book Antiqua" panose="02040602050305030304" pitchFamily="18" charset="0"/>
              </a:rPr>
              <a:t>given through Moses,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grace and truth came </a:t>
            </a:r>
          </a:p>
          <a:p>
            <a:pPr algn="ctr" fontAlgn="base"/>
            <a:r>
              <a:rPr lang="en-US" sz="5400" b="0" i="0" dirty="0">
                <a:solidFill>
                  <a:schemeClr val="bg1"/>
                </a:solidFill>
                <a:effectLst/>
                <a:latin typeface="Book Antiqua" panose="02040602050305030304" pitchFamily="18" charset="0"/>
              </a:rPr>
              <a:t>through Jesus Christ.</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25870837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79634" y="1765280"/>
            <a:ext cx="10423609" cy="3416320"/>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No one has ever seen God.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only Son, God, </a:t>
            </a:r>
          </a:p>
          <a:p>
            <a:pPr algn="ctr" fontAlgn="base"/>
            <a:r>
              <a:rPr lang="en-US" sz="5400" b="0" i="0" dirty="0">
                <a:solidFill>
                  <a:schemeClr val="bg1"/>
                </a:solidFill>
                <a:effectLst/>
                <a:latin typeface="Book Antiqua" panose="02040602050305030304" pitchFamily="18" charset="0"/>
              </a:rPr>
              <a:t>who is at the Father’s side, </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has revealed Him.</a:t>
            </a:r>
            <a:endParaRPr lang="en-US" sz="5400" b="0" i="1" dirty="0">
              <a:solidFill>
                <a:schemeClr val="bg1"/>
              </a:solidFill>
              <a:effectLst/>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20652768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869479D2-C3D6-622C-4A34-7908D16A1DD4}"/>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t="1575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360E031-95C0-7B36-20AC-B9B2E5F4D740}"/>
              </a:ext>
            </a:extLst>
          </p:cNvPr>
          <p:cNvSpPr txBox="1"/>
          <p:nvPr/>
        </p:nvSpPr>
        <p:spPr>
          <a:xfrm>
            <a:off x="889959" y="381000"/>
            <a:ext cx="4666470" cy="2076333"/>
          </a:xfrm>
          <a:prstGeom prst="rect">
            <a:avLst/>
          </a:prstGeom>
        </p:spPr>
        <p:txBody>
          <a:bodyPr vert="horz" lIns="91440" tIns="45720" rIns="91440" bIns="45720" rtlCol="0" anchor="t">
            <a:noAutofit/>
          </a:bodyPr>
          <a:lstStyle/>
          <a:p>
            <a:pPr>
              <a:lnSpc>
                <a:spcPct val="90000"/>
              </a:lnSpc>
              <a:spcBef>
                <a:spcPct val="0"/>
              </a:spcBef>
              <a:spcAft>
                <a:spcPts val="600"/>
              </a:spcAft>
            </a:pPr>
            <a:r>
              <a:rPr lang="en-US" sz="6000" b="1" u="sng" kern="1200" dirty="0">
                <a:solidFill>
                  <a:schemeClr val="bg1"/>
                </a:solidFill>
                <a:latin typeface="Book Antiqua" panose="02040602050305030304" pitchFamily="18" charset="0"/>
                <a:ea typeface="+mj-ea"/>
                <a:cs typeface="+mj-cs"/>
              </a:rPr>
              <a:t>The Gospel of the Lord </a:t>
            </a:r>
            <a:r>
              <a:rPr lang="en-US" sz="6000" b="1" kern="1200" dirty="0">
                <a:solidFill>
                  <a:schemeClr val="bg1"/>
                </a:solidFill>
                <a:latin typeface="Book Antiqua" panose="02040602050305030304" pitchFamily="18" charset="0"/>
                <a:ea typeface="+mj-ea"/>
                <a:cs typeface="+mj-cs"/>
              </a:rPr>
              <a:t>            </a:t>
            </a:r>
            <a:r>
              <a:rPr lang="en-US" sz="6000" b="1" u="sng" kern="1200" dirty="0">
                <a:solidFill>
                  <a:schemeClr val="bg1"/>
                </a:solidFill>
                <a:latin typeface="Book Antiqua" panose="02040602050305030304" pitchFamily="18" charset="0"/>
                <a:ea typeface="+mj-ea"/>
                <a:cs typeface="+mj-cs"/>
              </a:rPr>
              <a:t> </a:t>
            </a:r>
          </a:p>
          <a:p>
            <a:pPr>
              <a:lnSpc>
                <a:spcPct val="90000"/>
              </a:lnSpc>
              <a:spcBef>
                <a:spcPct val="0"/>
              </a:spcBef>
              <a:spcAft>
                <a:spcPts val="600"/>
              </a:spcAft>
            </a:pPr>
            <a:endParaRPr lang="en-US" sz="6000" b="1" i="0" u="sng" strike="noStrike" kern="1200" dirty="0">
              <a:solidFill>
                <a:schemeClr val="bg1"/>
              </a:solidFill>
              <a:effectLst/>
              <a:latin typeface="Book Antiqua" panose="02040602050305030304" pitchFamily="18" charset="0"/>
              <a:ea typeface="+mj-ea"/>
              <a:cs typeface="+mj-cs"/>
              <a:hlinkClick r:id="rId3">
                <a:extLst>
                  <a:ext uri="{A12FA001-AC4F-418D-AE19-62706E023703}">
                    <ahyp:hlinkClr xmlns:ahyp="http://schemas.microsoft.com/office/drawing/2018/hyperlinkcolor" val="tx"/>
                  </a:ext>
                </a:extLst>
              </a:hlinkClick>
            </a:endParaRPr>
          </a:p>
          <a:p>
            <a:pPr>
              <a:lnSpc>
                <a:spcPct val="90000"/>
              </a:lnSpc>
              <a:spcBef>
                <a:spcPct val="0"/>
              </a:spcBef>
              <a:spcAft>
                <a:spcPts val="600"/>
              </a:spcAft>
            </a:pPr>
            <a:endParaRPr lang="en-US" sz="6000" b="1" i="0" u="sng" strike="noStrike" kern="1200" dirty="0">
              <a:solidFill>
                <a:schemeClr val="bg1"/>
              </a:solidFill>
              <a:effectLst/>
              <a:latin typeface="Book Antiqua" panose="02040602050305030304" pitchFamily="18" charset="0"/>
              <a:ea typeface="+mj-ea"/>
              <a:cs typeface="+mj-cs"/>
              <a:hlinkClick r:id="rId3">
                <a:extLst>
                  <a:ext uri="{A12FA001-AC4F-418D-AE19-62706E023703}">
                    <ahyp:hlinkClr xmlns:ahyp="http://schemas.microsoft.com/office/drawing/2018/hyperlinkcolor" val="tx"/>
                  </a:ext>
                </a:extLst>
              </a:hlinkClick>
            </a:endParaRPr>
          </a:p>
          <a:p>
            <a:pPr>
              <a:lnSpc>
                <a:spcPct val="90000"/>
              </a:lnSpc>
              <a:spcBef>
                <a:spcPct val="0"/>
              </a:spcBef>
              <a:spcAft>
                <a:spcPts val="600"/>
              </a:spcAft>
            </a:pPr>
            <a:r>
              <a:rPr lang="en-US" sz="6000" b="1" i="0" u="sng" strike="noStrike" kern="1200" dirty="0">
                <a:solidFill>
                  <a:schemeClr val="bg1"/>
                </a:solidFill>
                <a:effectLst/>
                <a:latin typeface="Book Antiqua" panose="02040602050305030304" pitchFamily="18" charset="0"/>
                <a:ea typeface="+mj-ea"/>
                <a:cs typeface="+mj-cs"/>
              </a:rPr>
              <a:t>Praise to You, Lord Jesus </a:t>
            </a:r>
            <a:r>
              <a:rPr lang="en-US" sz="6000" b="1" u="sng" dirty="0">
                <a:solidFill>
                  <a:schemeClr val="bg1"/>
                </a:solidFill>
                <a:latin typeface="Book Antiqua" panose="02040602050305030304" pitchFamily="18" charset="0"/>
                <a:ea typeface="+mj-ea"/>
                <a:cs typeface="+mj-cs"/>
              </a:rPr>
              <a:t>C</a:t>
            </a:r>
            <a:r>
              <a:rPr lang="en-US" sz="6000" b="1" i="0" u="sng" strike="noStrike" kern="1200" dirty="0">
                <a:solidFill>
                  <a:schemeClr val="bg1"/>
                </a:solidFill>
                <a:effectLst/>
                <a:latin typeface="Book Antiqua" panose="02040602050305030304" pitchFamily="18" charset="0"/>
                <a:ea typeface="+mj-ea"/>
                <a:cs typeface="+mj-cs"/>
              </a:rPr>
              <a:t>hrist</a:t>
            </a:r>
            <a:endParaRPr lang="en-US" sz="6000" b="1" i="1" u="sng" kern="1200" dirty="0">
              <a:solidFill>
                <a:schemeClr val="bg1"/>
              </a:solidFill>
              <a:latin typeface="Book Antiqua" panose="02040602050305030304" pitchFamily="18" charset="0"/>
              <a:ea typeface="+mj-ea"/>
              <a:cs typeface="+mj-cs"/>
            </a:endParaRPr>
          </a:p>
        </p:txBody>
      </p:sp>
      <p:pic>
        <p:nvPicPr>
          <p:cNvPr id="2" name="Picture 2" descr="A person holding a baby&#10;&#10;Description automatically generated with low confidence">
            <a:extLst>
              <a:ext uri="{FF2B5EF4-FFF2-40B4-BE49-F238E27FC236}">
                <a16:creationId xmlns:a16="http://schemas.microsoft.com/office/drawing/2014/main" id="{68995B97-2739-ABE0-F565-0D731B2E2E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83" r="11944" b="2"/>
          <a:stretch/>
        </p:blipFill>
        <p:spPr bwMode="auto">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2197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A group of people on a rock&#10;&#10;Description automatically generated">
            <a:extLst>
              <a:ext uri="{FF2B5EF4-FFF2-40B4-BE49-F238E27FC236}">
                <a16:creationId xmlns:a16="http://schemas.microsoft.com/office/drawing/2014/main" id="{F71FAF4B-7BF5-4953-80F1-0980D68D12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606" b="1840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9862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ilhouette of trees">
            <a:extLst>
              <a:ext uri="{FF2B5EF4-FFF2-40B4-BE49-F238E27FC236}">
                <a16:creationId xmlns:a16="http://schemas.microsoft.com/office/drawing/2014/main" id="{F0B6AB89-051B-EF61-3F79-F43F097954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343693"/>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622884" y="891270"/>
            <a:ext cx="7461883" cy="6423468"/>
          </a:xfrm>
        </p:spPr>
        <p:txBody>
          <a:bodyPr>
            <a:noAutofit/>
          </a:bodyPr>
          <a:lstStyle/>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I believe in one God, the Father almighty, maker of heaven and earth, of all  things visible and invisible.</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14338" name="Picture 2" descr="Understanding the Trinity: Part One — Immanuel Church">
            <a:extLst>
              <a:ext uri="{FF2B5EF4-FFF2-40B4-BE49-F238E27FC236}">
                <a16:creationId xmlns:a16="http://schemas.microsoft.com/office/drawing/2014/main" id="{4FE2D629-033E-4122-80AF-1B2A612CFC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9313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83E6BD55-14B0-3E43-2DC8-5A69C59FB1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343693"/>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4179982" y="574029"/>
            <a:ext cx="6531429" cy="6423468"/>
          </a:xfrm>
        </p:spPr>
        <p:txBody>
          <a:bodyPr>
            <a:noAutofit/>
          </a:bodyPr>
          <a:lstStyle/>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I believe in one Lord Jesus Christ, the Only Begotten</a:t>
            </a:r>
          </a:p>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Son of God, born of the Father before </a:t>
            </a:r>
          </a:p>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all ages.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B95603E3-B9FF-52F8-798F-DC578FB6D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6050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5BFFD94A-4F3D-E71A-140D-B1123734AD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343693"/>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713582" y="171770"/>
            <a:ext cx="7846903" cy="6423468"/>
          </a:xfrm>
        </p:spPr>
        <p:txBody>
          <a:bodyPr>
            <a:noAutofit/>
          </a:bodyPr>
          <a:lstStyle/>
          <a:p>
            <a:pPr marL="0" indent="0" algn="ctr">
              <a:lnSpc>
                <a:spcPct val="100000"/>
              </a:lnSpc>
              <a:buNone/>
            </a:pPr>
            <a:r>
              <a:rPr lang="en-US" sz="6000" dirty="0">
                <a:latin typeface="Times New Roman" panose="02020603050405020304" pitchFamily="18" charset="0"/>
                <a:cs typeface="Times New Roman" panose="02020603050405020304" pitchFamily="18" charset="0"/>
              </a:rPr>
              <a:t> </a:t>
            </a:r>
            <a:r>
              <a:rPr lang="en-US" sz="6000" dirty="0">
                <a:solidFill>
                  <a:schemeClr val="bg1"/>
                </a:solidFill>
                <a:latin typeface="Times New Roman" panose="02020603050405020304" pitchFamily="18" charset="0"/>
                <a:cs typeface="Times New Roman" panose="02020603050405020304" pitchFamily="18" charset="0"/>
              </a:rPr>
              <a:t>God from God, Light from Light, true God from true God, begotten, not made, consubstantial with the Father; through Him all things </a:t>
            </a:r>
          </a:p>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were made.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F524FAB8-F4C8-BD4A-021C-B2911CFAB5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5056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9CD8310A-0F5A-8EF2-0131-D2158BABB3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343693"/>
            <a:ext cx="3102015" cy="547577"/>
          </a:xfrm>
        </p:spPr>
        <p:txBody>
          <a:bodyPr>
            <a:noAutofit/>
          </a:bodyPr>
          <a:lstStyle/>
          <a:p>
            <a:r>
              <a:rPr lang="en-US" sz="3600" b="0"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249660" y="44394"/>
            <a:ext cx="8810560" cy="6423468"/>
          </a:xfrm>
        </p:spPr>
        <p:txBody>
          <a:bodyPr>
            <a:noAutofit/>
          </a:bodyPr>
          <a:lstStyle/>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For us men and for our salvation He came down from heaven, </a:t>
            </a:r>
          </a:p>
          <a:p>
            <a:pPr marL="0" indent="0" algn="ctr">
              <a:lnSpc>
                <a:spcPct val="100000"/>
              </a:lnSpc>
              <a:buNone/>
            </a:pPr>
            <a:r>
              <a:rPr lang="en-US" sz="6000" i="1" dirty="0">
                <a:solidFill>
                  <a:schemeClr val="bg1"/>
                </a:solidFill>
                <a:latin typeface="Times New Roman" panose="02020603050405020304" pitchFamily="18" charset="0"/>
                <a:cs typeface="Times New Roman" panose="02020603050405020304" pitchFamily="18" charset="0"/>
              </a:rPr>
              <a:t>PLEASE BOW</a:t>
            </a:r>
          </a:p>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and by the Holy Spirit was incarnate of the Virgin Mary, and became man.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86CF4AC6-8145-3BAD-2C59-0F2A5619D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4915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AA7346C0-D1DB-C544-8ACB-A3896378AD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182928"/>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051545" y="0"/>
            <a:ext cx="9140455" cy="6423468"/>
          </a:xfrm>
        </p:spPr>
        <p:txBody>
          <a:bodyPr>
            <a:noAutofit/>
          </a:bodyPr>
          <a:lstStyle/>
          <a:p>
            <a:pPr marL="0" indent="0" algn="ctr">
              <a:lnSpc>
                <a:spcPct val="120000"/>
              </a:lnSpc>
              <a:buNone/>
            </a:pPr>
            <a:r>
              <a:rPr lang="en-US" sz="6000" dirty="0">
                <a:solidFill>
                  <a:schemeClr val="bg1"/>
                </a:solidFill>
                <a:latin typeface="Times New Roman" panose="02020603050405020304" pitchFamily="18" charset="0"/>
                <a:cs typeface="Times New Roman" panose="02020603050405020304" pitchFamily="18" charset="0"/>
              </a:rPr>
              <a:t>For our sake He was </a:t>
            </a:r>
          </a:p>
          <a:p>
            <a:pPr marL="0" indent="0" algn="ctr">
              <a:lnSpc>
                <a:spcPct val="120000"/>
              </a:lnSpc>
              <a:buNone/>
            </a:pPr>
            <a:r>
              <a:rPr lang="en-US" sz="6000" dirty="0">
                <a:solidFill>
                  <a:schemeClr val="bg1"/>
                </a:solidFill>
                <a:latin typeface="Times New Roman" panose="02020603050405020304" pitchFamily="18" charset="0"/>
                <a:cs typeface="Times New Roman" panose="02020603050405020304" pitchFamily="18" charset="0"/>
              </a:rPr>
              <a:t>crucified under Pontius Pilate, He </a:t>
            </a:r>
            <a:r>
              <a:rPr lang="en-US" sz="5700" dirty="0">
                <a:solidFill>
                  <a:schemeClr val="bg1"/>
                </a:solidFill>
                <a:latin typeface="Times New Roman" panose="02020603050405020304" pitchFamily="18" charset="0"/>
                <a:cs typeface="Times New Roman" panose="02020603050405020304" pitchFamily="18" charset="0"/>
              </a:rPr>
              <a:t>suffered death and was buried, </a:t>
            </a:r>
            <a:r>
              <a:rPr lang="en-US" sz="6000" dirty="0">
                <a:solidFill>
                  <a:schemeClr val="bg1"/>
                </a:solidFill>
                <a:latin typeface="Times New Roman" panose="02020603050405020304" pitchFamily="18" charset="0"/>
                <a:cs typeface="Times New Roman" panose="02020603050405020304" pitchFamily="18" charset="0"/>
              </a:rPr>
              <a:t>and rose again on the third day in accordance with the Scriptures.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A052D5F2-2BF2-3503-CF57-CE99D8B471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6180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9333C46A-ABDF-2C51-1F81-5DB6E8903F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182928"/>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2932263" y="44394"/>
            <a:ext cx="9088016" cy="6423468"/>
          </a:xfrm>
        </p:spPr>
        <p:txBody>
          <a:bodyPr>
            <a:noAutofit/>
          </a:bodyPr>
          <a:lstStyle/>
          <a:p>
            <a:pPr marL="0" indent="0" algn="ctr">
              <a:lnSpc>
                <a:spcPct val="120000"/>
              </a:lnSpc>
              <a:buNone/>
            </a:pPr>
            <a:r>
              <a:rPr lang="en-US" sz="6000" dirty="0">
                <a:solidFill>
                  <a:schemeClr val="bg1"/>
                </a:solidFill>
                <a:latin typeface="Times New Roman" panose="02020603050405020304" pitchFamily="18" charset="0"/>
                <a:cs typeface="Times New Roman" panose="02020603050405020304" pitchFamily="18" charset="0"/>
              </a:rPr>
              <a:t>He ascended into heaven and is seated at the right hand of the Father. He will come again in glory to judge the living and the dead and His kingdom will have no end.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3696C594-05BC-CC77-4850-DF0CC2C00D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210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DA5FA463-691E-192E-C47C-FD89D3304E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131780" y="182928"/>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2996059" y="44394"/>
            <a:ext cx="8844177" cy="6423468"/>
          </a:xfrm>
        </p:spPr>
        <p:txBody>
          <a:bodyPr>
            <a:noAutofit/>
          </a:bodyPr>
          <a:lstStyle/>
          <a:p>
            <a:pPr marL="0" indent="0" algn="ctr">
              <a:buNone/>
            </a:pPr>
            <a:r>
              <a:rPr lang="en-US" sz="6000" dirty="0">
                <a:solidFill>
                  <a:schemeClr val="bg1"/>
                </a:solidFill>
                <a:latin typeface="Times New Roman" panose="02020603050405020304" pitchFamily="18" charset="0"/>
                <a:cs typeface="Times New Roman" panose="02020603050405020304" pitchFamily="18" charset="0"/>
              </a:rPr>
              <a:t>I believe in the Holy Spirit, the Lord, the giver of life, who proceeds from the Father and the Son, who with the Father and the Son is adored and glorified, </a:t>
            </a:r>
          </a:p>
          <a:p>
            <a:pPr marL="0" indent="0" algn="ctr">
              <a:buNone/>
            </a:pPr>
            <a:r>
              <a:rPr lang="en-US" sz="6000" dirty="0">
                <a:solidFill>
                  <a:schemeClr val="bg1"/>
                </a:solidFill>
                <a:latin typeface="Times New Roman" panose="02020603050405020304" pitchFamily="18" charset="0"/>
                <a:cs typeface="Times New Roman" panose="02020603050405020304" pitchFamily="18" charset="0"/>
              </a:rPr>
              <a:t>who has spoken through </a:t>
            </a:r>
          </a:p>
          <a:p>
            <a:pPr marL="0" indent="0" algn="ctr">
              <a:buNone/>
            </a:pPr>
            <a:r>
              <a:rPr lang="en-US" sz="6000" dirty="0">
                <a:solidFill>
                  <a:schemeClr val="bg1"/>
                </a:solidFill>
                <a:latin typeface="Times New Roman" panose="02020603050405020304" pitchFamily="18" charset="0"/>
                <a:cs typeface="Times New Roman" panose="02020603050405020304" pitchFamily="18" charset="0"/>
              </a:rPr>
              <a:t>the prophets.</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0EBEA718-F6C2-66BB-470F-FDFB5279A5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8952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1AB5A856-B1C6-5F9D-105C-DF1F49A54D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131780" y="182928"/>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347823" y="217266"/>
            <a:ext cx="8844177" cy="6423468"/>
          </a:xfrm>
          <a:noFill/>
        </p:spPr>
        <p:txBody>
          <a:bodyPr>
            <a:noAutofit/>
          </a:bodyPr>
          <a:lstStyle/>
          <a:p>
            <a:pPr marL="0" indent="0" algn="ctr">
              <a:buNone/>
            </a:pPr>
            <a:r>
              <a:rPr lang="en-US" sz="6000" dirty="0">
                <a:solidFill>
                  <a:schemeClr val="bg1"/>
                </a:solidFill>
                <a:latin typeface="Times New Roman" panose="02020603050405020304" pitchFamily="18" charset="0"/>
                <a:cs typeface="Times New Roman" panose="02020603050405020304" pitchFamily="18" charset="0"/>
              </a:rPr>
              <a:t>I believe in one, holy catholic and apostolic </a:t>
            </a:r>
            <a:r>
              <a:rPr lang="en-US" sz="5700" dirty="0">
                <a:solidFill>
                  <a:schemeClr val="bg1"/>
                </a:solidFill>
                <a:latin typeface="Times New Roman" panose="02020603050405020304" pitchFamily="18" charset="0"/>
                <a:cs typeface="Times New Roman" panose="02020603050405020304" pitchFamily="18" charset="0"/>
              </a:rPr>
              <a:t>Church. I confess one Baptism </a:t>
            </a:r>
            <a:r>
              <a:rPr lang="en-US" sz="6000" dirty="0">
                <a:solidFill>
                  <a:schemeClr val="bg1"/>
                </a:solidFill>
                <a:latin typeface="Times New Roman" panose="02020603050405020304" pitchFamily="18" charset="0"/>
                <a:cs typeface="Times New Roman" panose="02020603050405020304" pitchFamily="18" charset="0"/>
              </a:rPr>
              <a:t>for the forgiveness of sins and I look forward to the resurrection of the dead and the life of the world to come. </a:t>
            </a:r>
            <a:r>
              <a:rPr lang="en-US" sz="6000" i="1" dirty="0">
                <a:solidFill>
                  <a:schemeClr val="bg1"/>
                </a:solidFill>
                <a:latin typeface="Times New Roman" panose="02020603050405020304" pitchFamily="18" charset="0"/>
                <a:cs typeface="Times New Roman" panose="02020603050405020304" pitchFamily="18" charset="0"/>
              </a:rPr>
              <a:t>Amen</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A1C25F40-6CB1-01CF-B39E-A3D963F127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5804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The Prayer of the Faithful — Parishes of Camberwell, Balwyn &amp; Deepdene -  Parishes of Camberwell, Balwyn &amp; Deepdene">
            <a:extLst>
              <a:ext uri="{FF2B5EF4-FFF2-40B4-BE49-F238E27FC236}">
                <a16:creationId xmlns:a16="http://schemas.microsoft.com/office/drawing/2014/main" id="{272CC167-406F-3FA4-B3F0-5976C6C8C7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3049"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CEAD7D9-5DF8-4862-B492-0AA621E0D953}"/>
              </a:ext>
            </a:extLst>
          </p:cNvPr>
          <p:cNvSpPr>
            <a:spLocks noGrp="1"/>
          </p:cNvSpPr>
          <p:nvPr>
            <p:ph type="title"/>
          </p:nvPr>
        </p:nvSpPr>
        <p:spPr>
          <a:xfrm>
            <a:off x="3908611" y="15194"/>
            <a:ext cx="7906183" cy="1192754"/>
          </a:xfrm>
          <a:effectLst>
            <a:outerShdw blurRad="50800" dist="38100" dir="2700000" algn="tl" rotWithShape="0">
              <a:prstClr val="black">
                <a:alpha val="40000"/>
              </a:prstClr>
            </a:outerShdw>
          </a:effectLst>
        </p:spPr>
        <p:txBody>
          <a:bodyPr vert="horz" lIns="91440" tIns="45720" rIns="91440" bIns="45720" rtlCol="0" anchor="b">
            <a:normAutofit fontScale="90000"/>
          </a:bodyPr>
          <a:lstStyle/>
          <a:p>
            <a:pPr algn="ctr"/>
            <a:br>
              <a:rPr lang="en-US" sz="5200" b="1" dirty="0">
                <a:solidFill>
                  <a:srgbClr val="FFFFFF"/>
                </a:solidFill>
                <a:effectLst/>
              </a:rPr>
            </a:br>
            <a:r>
              <a:rPr lang="en-US" sz="6000" b="1" i="0" u="sng" dirty="0">
                <a:solidFill>
                  <a:srgbClr val="C00000"/>
                </a:solidFill>
                <a:effectLst/>
                <a:latin typeface="Book Antiqua" panose="02040602050305030304" pitchFamily="18" charset="0"/>
              </a:rPr>
              <a:t>Prayers of the Faithful</a:t>
            </a:r>
            <a:endParaRPr lang="en-US" sz="6000" b="1" u="sng" dirty="0">
              <a:solidFill>
                <a:srgbClr val="C00000"/>
              </a:solidFill>
              <a:latin typeface="Book Antiqua" panose="02040602050305030304" pitchFamily="18" charset="0"/>
            </a:endParaRPr>
          </a:p>
        </p:txBody>
      </p:sp>
      <p:sp>
        <p:nvSpPr>
          <p:cNvPr id="3" name="TextBox 2">
            <a:extLst>
              <a:ext uri="{FF2B5EF4-FFF2-40B4-BE49-F238E27FC236}">
                <a16:creationId xmlns:a16="http://schemas.microsoft.com/office/drawing/2014/main" id="{1D7B2680-E423-2B79-2FBA-948E1097155D}"/>
              </a:ext>
            </a:extLst>
          </p:cNvPr>
          <p:cNvSpPr txBox="1"/>
          <p:nvPr/>
        </p:nvSpPr>
        <p:spPr>
          <a:xfrm>
            <a:off x="4292413" y="1401048"/>
            <a:ext cx="7522381" cy="1015663"/>
          </a:xfrm>
          <a:prstGeom prst="rect">
            <a:avLst/>
          </a:prstGeom>
          <a:noFill/>
        </p:spPr>
        <p:txBody>
          <a:bodyPr wrap="square" rtlCol="0">
            <a:spAutoFit/>
          </a:bodyPr>
          <a:lstStyle/>
          <a:p>
            <a:r>
              <a:rPr lang="en-US" sz="6000" dirty="0">
                <a:latin typeface="Times New Roman" panose="02020603050405020304" pitchFamily="18" charset="0"/>
                <a:cs typeface="Times New Roman" panose="02020603050405020304" pitchFamily="18" charset="0"/>
              </a:rPr>
              <a:t>Lord, Hear our prayer.</a:t>
            </a:r>
          </a:p>
        </p:txBody>
      </p:sp>
    </p:spTree>
    <p:extLst>
      <p:ext uri="{BB962C8B-B14F-4D97-AF65-F5344CB8AC3E}">
        <p14:creationId xmlns:p14="http://schemas.microsoft.com/office/powerpoint/2010/main" val="40306211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92573FA3-465A-4AB8-9600-F4797E96C2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017"/>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6536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ilhouette of trees">
            <a:extLst>
              <a:ext uri="{FF2B5EF4-FFF2-40B4-BE49-F238E27FC236}">
                <a16:creationId xmlns:a16="http://schemas.microsoft.com/office/drawing/2014/main" id="{19D819CA-4378-F696-D86E-5E3860BE8B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2AD165C-17D5-A14C-221F-F79B86E7D782}"/>
              </a:ext>
            </a:extLst>
          </p:cNvPr>
          <p:cNvSpPr txBox="1"/>
          <p:nvPr/>
        </p:nvSpPr>
        <p:spPr>
          <a:xfrm>
            <a:off x="6668120" y="-453980"/>
            <a:ext cx="5405880" cy="503947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800" kern="1200" dirty="0">
                <a:solidFill>
                  <a:schemeClr val="bg1"/>
                </a:solidFill>
                <a:latin typeface="Book Antiqua" panose="02040602050305030304" pitchFamily="18" charset="0"/>
                <a:ea typeface="+mj-ea"/>
                <a:cs typeface="+mj-cs"/>
              </a:rPr>
              <a:t>Offertory Hymn</a:t>
            </a:r>
          </a:p>
          <a:p>
            <a:pPr algn="ctr">
              <a:lnSpc>
                <a:spcPct val="90000"/>
              </a:lnSpc>
              <a:spcBef>
                <a:spcPct val="0"/>
              </a:spcBef>
              <a:spcAft>
                <a:spcPts val="600"/>
              </a:spcAft>
            </a:pPr>
            <a:r>
              <a:rPr lang="en-US" sz="4000" kern="1200" dirty="0">
                <a:solidFill>
                  <a:schemeClr val="tx1"/>
                </a:solidFill>
                <a:latin typeface="Book Antiqua" panose="02040602050305030304" pitchFamily="18" charset="0"/>
                <a:ea typeface="+mj-ea"/>
                <a:cs typeface="+mj-cs"/>
              </a:rPr>
              <a:t>O </a:t>
            </a:r>
            <a:endParaRPr lang="en-US" sz="4000" dirty="0">
              <a:latin typeface="Book Antiqua" panose="02040602050305030304" pitchFamily="18" charset="0"/>
              <a:ea typeface="+mj-ea"/>
              <a:cs typeface="+mj-cs"/>
            </a:endParaRPr>
          </a:p>
          <a:p>
            <a:pPr algn="ctr">
              <a:lnSpc>
                <a:spcPct val="90000"/>
              </a:lnSpc>
              <a:spcBef>
                <a:spcPct val="0"/>
              </a:spcBef>
              <a:spcAft>
                <a:spcPts val="600"/>
              </a:spcAft>
            </a:pPr>
            <a:r>
              <a:rPr lang="en-US" sz="5200" kern="1200" dirty="0">
                <a:solidFill>
                  <a:schemeClr val="bg1"/>
                </a:solidFill>
                <a:latin typeface="Book Antiqua" panose="02040602050305030304" pitchFamily="18" charset="0"/>
                <a:ea typeface="+mj-ea"/>
                <a:cs typeface="+mj-cs"/>
              </a:rPr>
              <a:t>Away in the Manger</a:t>
            </a:r>
            <a:endParaRPr lang="en-US" sz="4000" kern="1200" dirty="0">
              <a:solidFill>
                <a:schemeClr val="bg1"/>
              </a:solidFill>
              <a:latin typeface="Book Antiqua" panose="02040602050305030304" pitchFamily="18" charset="0"/>
              <a:ea typeface="+mj-ea"/>
              <a:cs typeface="+mj-cs"/>
            </a:endParaRPr>
          </a:p>
          <a:p>
            <a:pPr algn="ctr">
              <a:lnSpc>
                <a:spcPct val="90000"/>
              </a:lnSpc>
              <a:spcBef>
                <a:spcPct val="0"/>
              </a:spcBef>
              <a:spcAft>
                <a:spcPts val="600"/>
              </a:spcAft>
            </a:pPr>
            <a:r>
              <a:rPr lang="en-US" sz="3900" i="1" kern="1200" dirty="0">
                <a:solidFill>
                  <a:schemeClr val="bg1"/>
                </a:solidFill>
                <a:latin typeface="Book Antiqua" panose="02040602050305030304" pitchFamily="18" charset="0"/>
                <a:ea typeface="+mj-ea"/>
                <a:cs typeface="+mj-cs"/>
              </a:rPr>
              <a:t>By William J. Kirkpatrick</a:t>
            </a:r>
          </a:p>
          <a:p>
            <a:pPr algn="ctr">
              <a:lnSpc>
                <a:spcPct val="90000"/>
              </a:lnSpc>
              <a:spcBef>
                <a:spcPct val="0"/>
              </a:spcBef>
              <a:spcAft>
                <a:spcPts val="600"/>
              </a:spcAft>
            </a:pPr>
            <a:r>
              <a:rPr lang="en-US" sz="3900" i="1" dirty="0">
                <a:solidFill>
                  <a:schemeClr val="bg1"/>
                </a:solidFill>
                <a:latin typeface="Book Antiqua" panose="02040602050305030304" pitchFamily="18" charset="0"/>
                <a:ea typeface="+mj-ea"/>
                <a:cs typeface="+mj-cs"/>
              </a:rPr>
              <a:t>Arr. By Ola </a:t>
            </a:r>
            <a:r>
              <a:rPr lang="en-US" sz="3900" i="1" dirty="0" err="1">
                <a:solidFill>
                  <a:schemeClr val="bg1"/>
                </a:solidFill>
                <a:latin typeface="Book Antiqua" panose="02040602050305030304" pitchFamily="18" charset="0"/>
                <a:ea typeface="+mj-ea"/>
                <a:cs typeface="+mj-cs"/>
              </a:rPr>
              <a:t>Gjielo</a:t>
            </a:r>
            <a:endParaRPr lang="en-US" sz="3900" i="1" kern="1200" dirty="0">
              <a:solidFill>
                <a:schemeClr val="bg1"/>
              </a:solidFill>
              <a:latin typeface="Book Antiqua" panose="02040602050305030304" pitchFamily="18" charset="0"/>
              <a:ea typeface="+mj-ea"/>
              <a:cs typeface="+mj-cs"/>
            </a:endParaRPr>
          </a:p>
        </p:txBody>
      </p:sp>
      <p:pic>
        <p:nvPicPr>
          <p:cNvPr id="11" name="Picture 2" descr="A group of people wearing white robes&#10;&#10;Description automatically generated with medium confidence">
            <a:extLst>
              <a:ext uri="{FF2B5EF4-FFF2-40B4-BE49-F238E27FC236}">
                <a16:creationId xmlns:a16="http://schemas.microsoft.com/office/drawing/2014/main" id="{0B57BA33-BAF8-C3E7-9C84-BB9744270D5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l="10416" r="2690" b="2"/>
          <a:stretch/>
        </p:blipFill>
        <p:spPr bwMode="auto">
          <a:xfrm>
            <a:off x="-432435" y="2992924"/>
            <a:ext cx="4403918" cy="3952568"/>
          </a:xfrm>
          <a:prstGeom prst="roundRect">
            <a:avLst>
              <a:gd name="adj" fmla="val 8594"/>
            </a:avLst>
          </a:prstGeom>
          <a:solidFill>
            <a:srgbClr val="FFFFFF">
              <a:shade val="85000"/>
            </a:srgbClr>
          </a:solidFill>
          <a:ln>
            <a:noFill/>
          </a:ln>
          <a:effectLst>
            <a:reflection blurRad="12700" stA="38000" endPos="28000" dist="5000" dir="5400000" sy="-100000" algn="bl" rotWithShape="0"/>
            <a:softEdge rad="684943"/>
          </a:effectLst>
        </p:spPr>
      </p:pic>
      <p:pic>
        <p:nvPicPr>
          <p:cNvPr id="16" name="Picture 6" descr="Bethlehem Night Sky Loop | Vision 111 | WorshipHouse Media">
            <a:extLst>
              <a:ext uri="{FF2B5EF4-FFF2-40B4-BE49-F238E27FC236}">
                <a16:creationId xmlns:a16="http://schemas.microsoft.com/office/drawing/2014/main" id="{4F2876CD-864D-4786-B79B-80E725CA9F25}"/>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5161935" y="772519"/>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92F99469-20BC-81A9-97B6-03BD97804D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9282031" y="4792241"/>
            <a:ext cx="3055716" cy="2434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22784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 y="0"/>
            <a:ext cx="12191980" cy="6740307"/>
          </a:xfrm>
          <a:prstGeom prst="rect">
            <a:avLst/>
          </a:prstGeom>
          <a:noFill/>
        </p:spPr>
        <p:txBody>
          <a:bodyPr wrap="square">
            <a:spAutoFit/>
          </a:bodyPr>
          <a:lstStyle/>
          <a:p>
            <a:pPr algn="ctr"/>
            <a:r>
              <a:rPr lang="en-US" sz="5400" b="1" i="1" dirty="0">
                <a:solidFill>
                  <a:schemeClr val="bg1"/>
                </a:solidFill>
                <a:latin typeface="Book Antiqua" panose="02040602050305030304" pitchFamily="18" charset="0"/>
              </a:rPr>
              <a:t>Verse 1</a:t>
            </a:r>
            <a:br>
              <a:rPr lang="en-US" sz="5400" b="1" i="1"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Away in a manger, </a:t>
            </a:r>
          </a:p>
          <a:p>
            <a:pPr algn="ctr"/>
            <a:r>
              <a:rPr lang="en-US" sz="5400" b="0" i="0" dirty="0">
                <a:solidFill>
                  <a:schemeClr val="bg1"/>
                </a:solidFill>
                <a:effectLst/>
                <a:latin typeface="Book Antiqua" panose="02040602050305030304" pitchFamily="18" charset="0"/>
              </a:rPr>
              <a:t>no crib for a bed,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little Lord Jesus </a:t>
            </a:r>
          </a:p>
          <a:p>
            <a:pPr algn="ctr"/>
            <a:r>
              <a:rPr lang="en-US" sz="5400" b="0" i="0" dirty="0">
                <a:solidFill>
                  <a:schemeClr val="bg1"/>
                </a:solidFill>
                <a:effectLst/>
                <a:latin typeface="Book Antiqua" panose="02040602050305030304" pitchFamily="18" charset="0"/>
              </a:rPr>
              <a:t>laid down His sweet head;</a:t>
            </a:r>
            <a:br>
              <a:rPr lang="en-US" sz="5400" dirty="0">
                <a:solidFill>
                  <a:schemeClr val="bg1"/>
                </a:solidFill>
                <a:latin typeface="Book Antiqua" panose="02040602050305030304" pitchFamily="18" charset="0"/>
              </a:rPr>
            </a:br>
            <a:r>
              <a:rPr lang="en-US" sz="5400" dirty="0">
                <a:solidFill>
                  <a:schemeClr val="bg1"/>
                </a:solidFill>
                <a:latin typeface="Book Antiqua" panose="02040602050305030304" pitchFamily="18" charset="0"/>
              </a:rPr>
              <a:t>T</a:t>
            </a:r>
            <a:r>
              <a:rPr lang="en-US" sz="5400" b="0" i="0" dirty="0">
                <a:solidFill>
                  <a:schemeClr val="bg1"/>
                </a:solidFill>
                <a:effectLst/>
                <a:latin typeface="Book Antiqua" panose="02040602050305030304" pitchFamily="18" charset="0"/>
              </a:rPr>
              <a:t>he stars in the bright sky</a:t>
            </a:r>
          </a:p>
          <a:p>
            <a:pPr algn="ctr"/>
            <a:r>
              <a:rPr lang="en-US" sz="5400" b="0" i="0" dirty="0">
                <a:solidFill>
                  <a:schemeClr val="bg1"/>
                </a:solidFill>
                <a:effectLst/>
                <a:latin typeface="Book Antiqua" panose="02040602050305030304" pitchFamily="18" charset="0"/>
              </a:rPr>
              <a:t>looked down where He lay,</a:t>
            </a:r>
            <a:br>
              <a:rPr lang="en-US" sz="5400" dirty="0">
                <a:solidFill>
                  <a:schemeClr val="bg1"/>
                </a:solidFill>
                <a:latin typeface="Book Antiqua" panose="02040602050305030304" pitchFamily="18" charset="0"/>
              </a:rPr>
            </a:br>
            <a:r>
              <a:rPr lang="en-US" sz="5400" dirty="0">
                <a:solidFill>
                  <a:schemeClr val="bg1"/>
                </a:solidFill>
                <a:latin typeface="Book Antiqua" panose="02040602050305030304" pitchFamily="18" charset="0"/>
              </a:rPr>
              <a:t>T</a:t>
            </a:r>
            <a:r>
              <a:rPr lang="en-US" sz="5400" b="0" i="0" dirty="0">
                <a:solidFill>
                  <a:schemeClr val="bg1"/>
                </a:solidFill>
                <a:effectLst/>
                <a:latin typeface="Book Antiqua" panose="02040602050305030304" pitchFamily="18" charset="0"/>
              </a:rPr>
              <a:t>he little Lord Jesus asleep on the hay.</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6B6B7EFB-95AB-85FB-1EA7-BD738FC00DB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2194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 y="0"/>
            <a:ext cx="12191980" cy="7571303"/>
          </a:xfrm>
          <a:prstGeom prst="rect">
            <a:avLst/>
          </a:prstGeom>
          <a:noFill/>
        </p:spPr>
        <p:txBody>
          <a:bodyPr wrap="square">
            <a:spAutoFit/>
          </a:bodyPr>
          <a:lstStyle/>
          <a:p>
            <a:pPr algn="ctr"/>
            <a:r>
              <a:rPr lang="en-US" sz="6000" b="1" i="1" dirty="0">
                <a:solidFill>
                  <a:schemeClr val="bg1"/>
                </a:solidFill>
                <a:latin typeface="Book Antiqua" panose="02040602050305030304" pitchFamily="18" charset="0"/>
              </a:rPr>
              <a:t>Verse 2</a:t>
            </a:r>
            <a:br>
              <a:rPr lang="en-US" sz="6000" b="1" i="1"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cattle are lowing, </a:t>
            </a:r>
          </a:p>
          <a:p>
            <a:pPr algn="ctr"/>
            <a:r>
              <a:rPr lang="en-US" sz="5400" dirty="0">
                <a:solidFill>
                  <a:schemeClr val="bg1"/>
                </a:solidFill>
                <a:latin typeface="Book Antiqua" panose="02040602050305030304" pitchFamily="18" charset="0"/>
              </a:rPr>
              <a:t>T</a:t>
            </a:r>
            <a:r>
              <a:rPr lang="en-US" sz="5400" b="0" i="0" dirty="0">
                <a:solidFill>
                  <a:schemeClr val="bg1"/>
                </a:solidFill>
                <a:effectLst/>
                <a:latin typeface="Book Antiqua" panose="02040602050305030304" pitchFamily="18" charset="0"/>
              </a:rPr>
              <a:t>he Baby wakes,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but little Lord Jesus, </a:t>
            </a:r>
          </a:p>
          <a:p>
            <a:pPr algn="ctr"/>
            <a:r>
              <a:rPr lang="en-US" sz="5400" b="0" i="0" dirty="0">
                <a:solidFill>
                  <a:schemeClr val="bg1"/>
                </a:solidFill>
                <a:effectLst/>
                <a:latin typeface="Book Antiqua" panose="02040602050305030304" pitchFamily="18" charset="0"/>
              </a:rPr>
              <a:t>no crying He makes.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I love Thee, Lord Jesus, </a:t>
            </a:r>
          </a:p>
          <a:p>
            <a:pPr algn="ctr"/>
            <a:r>
              <a:rPr lang="en-US" sz="5400" b="0" i="0" dirty="0">
                <a:solidFill>
                  <a:schemeClr val="bg1"/>
                </a:solidFill>
                <a:effectLst/>
                <a:latin typeface="Book Antiqua" panose="02040602050305030304" pitchFamily="18" charset="0"/>
              </a:rPr>
              <a:t>look down from the sky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stay by my </a:t>
            </a:r>
            <a:r>
              <a:rPr lang="en-US" sz="4800" b="0" i="0" dirty="0">
                <a:solidFill>
                  <a:schemeClr val="bg1"/>
                </a:solidFill>
                <a:effectLst/>
                <a:latin typeface="Book Antiqua" panose="02040602050305030304" pitchFamily="18" charset="0"/>
              </a:rPr>
              <a:t>side until morning is nigh.</a:t>
            </a:r>
            <a:br>
              <a:rPr lang="en-US" sz="4800" dirty="0">
                <a:solidFill>
                  <a:schemeClr val="bg1"/>
                </a:solidFill>
                <a:latin typeface="Book Antiqua" panose="02040602050305030304" pitchFamily="18" charset="0"/>
              </a:rPr>
            </a:br>
            <a:endParaRPr lang="en-US" sz="48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6B6B7EFB-95AB-85FB-1EA7-BD738FC00DB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4412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76462" y="0"/>
            <a:ext cx="12722030" cy="6740307"/>
          </a:xfrm>
          <a:prstGeom prst="rect">
            <a:avLst/>
          </a:prstGeom>
          <a:noFill/>
        </p:spPr>
        <p:txBody>
          <a:bodyPr wrap="square">
            <a:spAutoFit/>
          </a:bodyPr>
          <a:lstStyle/>
          <a:p>
            <a:pPr algn="ctr"/>
            <a:r>
              <a:rPr lang="en-US" sz="6000" b="1" i="1" dirty="0">
                <a:solidFill>
                  <a:schemeClr val="bg1"/>
                </a:solidFill>
                <a:latin typeface="Book Antiqua" panose="02040602050305030304" pitchFamily="18" charset="0"/>
              </a:rPr>
              <a:t>Verse 3</a:t>
            </a:r>
            <a:br>
              <a:rPr lang="en-US" sz="6000" b="1" i="1"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Be near me, Lord Jesus; </a:t>
            </a:r>
          </a:p>
          <a:p>
            <a:pPr algn="ctr"/>
            <a:r>
              <a:rPr lang="en-US" sz="5400" b="0" i="0" dirty="0">
                <a:solidFill>
                  <a:schemeClr val="bg1"/>
                </a:solidFill>
                <a:effectLst/>
                <a:latin typeface="Book Antiqua" panose="02040602050305030304" pitchFamily="18" charset="0"/>
              </a:rPr>
              <a:t>I ask Thee to stay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close by me forever, </a:t>
            </a:r>
          </a:p>
          <a:p>
            <a:pPr algn="ctr"/>
            <a:r>
              <a:rPr lang="en-US" sz="5400" dirty="0">
                <a:solidFill>
                  <a:schemeClr val="bg1"/>
                </a:solidFill>
                <a:latin typeface="Book Antiqua" panose="02040602050305030304" pitchFamily="18" charset="0"/>
              </a:rPr>
              <a:t>A</a:t>
            </a:r>
            <a:r>
              <a:rPr lang="en-US" sz="5400" b="0" i="0" dirty="0">
                <a:solidFill>
                  <a:schemeClr val="bg1"/>
                </a:solidFill>
                <a:effectLst/>
                <a:latin typeface="Book Antiqua" panose="02040602050305030304" pitchFamily="18" charset="0"/>
              </a:rPr>
              <a:t>nd love me, I pray.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Bless all the dear children </a:t>
            </a:r>
          </a:p>
          <a:p>
            <a:pPr algn="ctr"/>
            <a:r>
              <a:rPr lang="en-US" sz="5400" b="0" i="0" dirty="0">
                <a:solidFill>
                  <a:schemeClr val="bg1"/>
                </a:solidFill>
                <a:effectLst/>
                <a:latin typeface="Book Antiqua" panose="02040602050305030304" pitchFamily="18" charset="0"/>
              </a:rPr>
              <a:t>in Thy tender care, </a:t>
            </a:r>
            <a:r>
              <a:rPr lang="en-US" sz="4800" b="0" i="0" dirty="0">
                <a:solidFill>
                  <a:schemeClr val="bg1"/>
                </a:solidFill>
                <a:effectLst/>
                <a:latin typeface="Book Antiqua" panose="02040602050305030304" pitchFamily="18" charset="0"/>
              </a:rPr>
              <a:t>and take us to heaven, to live with Thee there.</a:t>
            </a:r>
            <a:endParaRPr lang="en-US" sz="48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6B6B7EFB-95AB-85FB-1EA7-BD738FC00DB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00311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E3153-70F3-4520-985F-5C5B949BA04F}"/>
            </a:ext>
          </a:extLst>
        </p:cNvPr>
        <p:cNvGrpSpPr/>
        <p:nvPr/>
      </p:nvGrpSpPr>
      <p:grpSpPr>
        <a:xfrm>
          <a:off x="0" y="0"/>
          <a:ext cx="0" cy="0"/>
          <a:chOff x="0" y="0"/>
          <a:chExt cx="0" cy="0"/>
        </a:xfrm>
      </p:grpSpPr>
      <p:pic>
        <p:nvPicPr>
          <p:cNvPr id="3" name="Picture 2" descr="silhouette of trees">
            <a:extLst>
              <a:ext uri="{FF2B5EF4-FFF2-40B4-BE49-F238E27FC236}">
                <a16:creationId xmlns:a16="http://schemas.microsoft.com/office/drawing/2014/main" id="{BD03EE37-433A-ECFE-8382-AB9ED7850A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1" descr="A candle next to a plate of food and a glass of wine&#10;&#10;Description automatically generated with medium confidence">
            <a:extLst>
              <a:ext uri="{FF2B5EF4-FFF2-40B4-BE49-F238E27FC236}">
                <a16:creationId xmlns:a16="http://schemas.microsoft.com/office/drawing/2014/main" id="{C764F08A-6A90-57FB-29F7-108CCBB79389}"/>
              </a:ext>
            </a:extLst>
          </p:cNvPr>
          <p:cNvPicPr>
            <a:picLocks noChangeAspect="1"/>
          </p:cNvPicPr>
          <p:nvPr/>
        </p:nvPicPr>
        <p:blipFill rotWithShape="1">
          <a:blip r:embed="rId3"/>
          <a:srcRect t="35110" r="-1" b="11998"/>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609879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92966-ED67-53AC-5898-4E3390EDABB2}"/>
            </a:ext>
          </a:extLst>
        </p:cNvPr>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EBE85E5B-5041-92C8-C425-8661356CCF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89BBE1E-C35E-51F3-DE3F-E41B1A350A32}"/>
              </a:ext>
            </a:extLst>
          </p:cNvPr>
          <p:cNvSpPr txBox="1"/>
          <p:nvPr/>
        </p:nvSpPr>
        <p:spPr>
          <a:xfrm>
            <a:off x="0" y="505122"/>
            <a:ext cx="12192000" cy="5847755"/>
          </a:xfrm>
          <a:prstGeom prst="rect">
            <a:avLst/>
          </a:prstGeom>
          <a:noFill/>
        </p:spPr>
        <p:txBody>
          <a:bodyPr wrap="square" rtlCol="0">
            <a:spAutoFit/>
          </a:bodyPr>
          <a:lstStyle/>
          <a:p>
            <a:pPr algn="ctr"/>
            <a:r>
              <a:rPr lang="en-US" sz="4000" b="1" dirty="0">
                <a:solidFill>
                  <a:schemeClr val="bg1"/>
                </a:solidFill>
                <a:latin typeface="Book Antiqua" panose="02040602050305030304" pitchFamily="18" charset="0"/>
              </a:rPr>
              <a:t>Priest: </a:t>
            </a:r>
          </a:p>
          <a:p>
            <a:pPr algn="ctr"/>
            <a:r>
              <a:rPr lang="en-US" sz="4000" b="1" dirty="0">
                <a:solidFill>
                  <a:schemeClr val="bg1"/>
                </a:solidFill>
                <a:latin typeface="Book Antiqua" panose="02040602050305030304" pitchFamily="18" charset="0"/>
              </a:rPr>
              <a:t>Pray, brethren, that my sacrifice </a:t>
            </a:r>
          </a:p>
          <a:p>
            <a:pPr algn="ctr"/>
            <a:r>
              <a:rPr lang="en-US" sz="4000" b="1" dirty="0">
                <a:solidFill>
                  <a:schemeClr val="bg1"/>
                </a:solidFill>
                <a:latin typeface="Book Antiqua" panose="02040602050305030304" pitchFamily="18" charset="0"/>
              </a:rPr>
              <a:t>and yours may be acceptable to God, </a:t>
            </a:r>
          </a:p>
          <a:p>
            <a:pPr algn="ctr"/>
            <a:r>
              <a:rPr lang="en-US" sz="4000" b="1" dirty="0">
                <a:solidFill>
                  <a:schemeClr val="bg1"/>
                </a:solidFill>
                <a:latin typeface="Book Antiqua" panose="02040602050305030304" pitchFamily="18" charset="0"/>
              </a:rPr>
              <a:t>the almighty Father.</a:t>
            </a:r>
          </a:p>
          <a:p>
            <a:pPr algn="ctr"/>
            <a:endParaRPr lang="en-US" sz="4000" b="1" dirty="0">
              <a:solidFill>
                <a:schemeClr val="bg1"/>
              </a:solidFill>
              <a:latin typeface="Book Antiqua" panose="02040602050305030304" pitchFamily="18" charset="0"/>
            </a:endParaRPr>
          </a:p>
          <a:p>
            <a:pPr algn="ctr"/>
            <a:r>
              <a:rPr lang="en-US" sz="4000" b="1" i="1" dirty="0">
                <a:solidFill>
                  <a:schemeClr val="bg1"/>
                </a:solidFill>
                <a:latin typeface="Book Antiqua" panose="02040602050305030304" pitchFamily="18" charset="0"/>
              </a:rPr>
              <a:t>All:  May the Lord accept the sacrifice at Your hands for the praise and glory of His name, for our good and the good of all His Holy Church</a:t>
            </a:r>
          </a:p>
          <a:p>
            <a:pPr algn="ctr"/>
            <a:endParaRPr lang="en-US" sz="5400" dirty="0">
              <a:latin typeface="+mj-lt"/>
            </a:endParaRPr>
          </a:p>
        </p:txBody>
      </p:sp>
    </p:spTree>
    <p:extLst>
      <p:ext uri="{BB962C8B-B14F-4D97-AF65-F5344CB8AC3E}">
        <p14:creationId xmlns:p14="http://schemas.microsoft.com/office/powerpoint/2010/main" val="30431741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A group of people on a rock&#10;&#10;Description automatically generated">
            <a:extLst>
              <a:ext uri="{FF2B5EF4-FFF2-40B4-BE49-F238E27FC236}">
                <a16:creationId xmlns:a16="http://schemas.microsoft.com/office/drawing/2014/main" id="{F71FAF4B-7BF5-4953-80F1-0980D68D12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606" b="1840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6658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7904CE45-441D-F044-7991-90877B92CF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A104524A-8E4B-411C-9DED-52C98EB5B1F4}"/>
              </a:ext>
            </a:extLst>
          </p:cNvPr>
          <p:cNvSpPr txBox="1"/>
          <p:nvPr/>
        </p:nvSpPr>
        <p:spPr>
          <a:xfrm>
            <a:off x="-361507" y="38163"/>
            <a:ext cx="3481041" cy="1200329"/>
          </a:xfrm>
          <a:prstGeom prst="rect">
            <a:avLst/>
          </a:prstGeom>
          <a:noFill/>
        </p:spPr>
        <p:txBody>
          <a:bodyPr wrap="square">
            <a:spAutoFit/>
          </a:bodyPr>
          <a:lstStyle/>
          <a:p>
            <a:pPr lvl="1" algn="l"/>
            <a:r>
              <a:rPr lang="en-US" sz="3600" b="1" i="1" dirty="0">
                <a:solidFill>
                  <a:schemeClr val="bg1"/>
                </a:solidFill>
                <a:latin typeface="Book Antiqua" panose="02040602050305030304" pitchFamily="18" charset="0"/>
                <a:ea typeface="Cambria" panose="02040503050406030204" pitchFamily="18" charset="0"/>
                <a:cs typeface="Times New Roman" panose="02020603050405020304" pitchFamily="18" charset="0"/>
              </a:rPr>
              <a:t>Preface Acclamation</a:t>
            </a:r>
            <a:endParaRPr lang="en-US" sz="3600" b="1" i="1" dirty="0">
              <a:solidFill>
                <a:schemeClr val="bg1"/>
              </a:solidFill>
              <a:effectLst/>
              <a:latin typeface="Book Antiqua" panose="02040602050305030304" pitchFamily="18" charset="0"/>
              <a:ea typeface="Cambria" panose="02040503050406030204" pitchFamily="18" charset="0"/>
              <a:cs typeface="Times New Roman" panose="02020603050405020304" pitchFamily="18" charset="0"/>
            </a:endParaRPr>
          </a:p>
        </p:txBody>
      </p:sp>
      <p:pic>
        <p:nvPicPr>
          <p:cNvPr id="2" name="Picture 6" descr="Bethlehem Night Sky Loop | Vision 111 | WorshipHouse Media">
            <a:extLst>
              <a:ext uri="{FF2B5EF4-FFF2-40B4-BE49-F238E27FC236}">
                <a16:creationId xmlns:a16="http://schemas.microsoft.com/office/drawing/2014/main" id="{9FA9C5A8-B9FE-0240-FC67-12AED34B361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B162EFBB-3B66-C435-AA64-A0BCE2F36407}"/>
              </a:ext>
            </a:extLst>
          </p:cNvPr>
          <p:cNvSpPr txBox="1">
            <a:spLocks/>
          </p:cNvSpPr>
          <p:nvPr/>
        </p:nvSpPr>
        <p:spPr>
          <a:xfrm>
            <a:off x="2105891" y="1267758"/>
            <a:ext cx="7980218" cy="65105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Holy, Holy, Holy Lord </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God of hosts. </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Heaven and earth, </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are full of Your glory, </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Hosanna in the highest</a:t>
            </a:r>
          </a:p>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endParaRPr lang="en-US" dirty="0"/>
          </a:p>
        </p:txBody>
      </p:sp>
    </p:spTree>
    <p:extLst>
      <p:ext uri="{BB962C8B-B14F-4D97-AF65-F5344CB8AC3E}">
        <p14:creationId xmlns:p14="http://schemas.microsoft.com/office/powerpoint/2010/main" val="32753109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B67DDC56-83A6-73A8-9018-552EBA606D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A104524A-8E4B-411C-9DED-52C98EB5B1F4}"/>
              </a:ext>
            </a:extLst>
          </p:cNvPr>
          <p:cNvSpPr txBox="1"/>
          <p:nvPr/>
        </p:nvSpPr>
        <p:spPr>
          <a:xfrm>
            <a:off x="-361507" y="38163"/>
            <a:ext cx="3481041" cy="1200329"/>
          </a:xfrm>
          <a:prstGeom prst="rect">
            <a:avLst/>
          </a:prstGeom>
          <a:noFill/>
        </p:spPr>
        <p:txBody>
          <a:bodyPr wrap="square">
            <a:spAutoFit/>
          </a:bodyPr>
          <a:lstStyle/>
          <a:p>
            <a:pPr lvl="1" algn="l"/>
            <a:r>
              <a:rPr lang="en-US" sz="3600" b="1" i="1" dirty="0">
                <a:solidFill>
                  <a:schemeClr val="bg1"/>
                </a:solidFill>
                <a:latin typeface="Book Antiqua" panose="02040602050305030304" pitchFamily="18" charset="0"/>
                <a:ea typeface="Cambria" panose="02040503050406030204" pitchFamily="18" charset="0"/>
                <a:cs typeface="Times New Roman" panose="02020603050405020304" pitchFamily="18" charset="0"/>
              </a:rPr>
              <a:t>Preface Acclamation</a:t>
            </a:r>
            <a:endParaRPr lang="en-US" sz="3600" b="1" i="1" dirty="0">
              <a:solidFill>
                <a:schemeClr val="bg1"/>
              </a:solidFill>
              <a:effectLst/>
              <a:latin typeface="Book Antiqua" panose="02040602050305030304" pitchFamily="18" charset="0"/>
              <a:ea typeface="Cambria" panose="02040503050406030204" pitchFamily="18" charset="0"/>
              <a:cs typeface="Times New Roman" panose="02020603050405020304" pitchFamily="18" charset="0"/>
            </a:endParaRPr>
          </a:p>
        </p:txBody>
      </p:sp>
      <p:pic>
        <p:nvPicPr>
          <p:cNvPr id="2" name="Picture 6" descr="Bethlehem Night Sky Loop | Vision 111 | WorshipHouse Media">
            <a:extLst>
              <a:ext uri="{FF2B5EF4-FFF2-40B4-BE49-F238E27FC236}">
                <a16:creationId xmlns:a16="http://schemas.microsoft.com/office/drawing/2014/main" id="{E2D82119-2B77-D28E-D2F5-F7A18B245DB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7E65846C-0BB2-C714-C092-3D277417C187}"/>
              </a:ext>
            </a:extLst>
          </p:cNvPr>
          <p:cNvSpPr txBox="1">
            <a:spLocks/>
          </p:cNvSpPr>
          <p:nvPr/>
        </p:nvSpPr>
        <p:spPr>
          <a:xfrm>
            <a:off x="1895244" y="-1100932"/>
            <a:ext cx="8401511" cy="738986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Blessed is He, </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who comes, </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 in the name of </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the Lord. </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Hosanna in the highest</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Hosanna in the highest</a:t>
            </a:r>
          </a:p>
          <a:p>
            <a:pPr marL="0" indent="0" algn="ctr">
              <a:buFont typeface="Arial" panose="020B0604020202020204" pitchFamily="34" charset="0"/>
              <a:buNone/>
            </a:pPr>
            <a:endParaRPr lang="en-US" sz="6600" b="1" dirty="0">
              <a:solidFill>
                <a:schemeClr val="bg1"/>
              </a:solidFill>
              <a:latin typeface="Baskerville Old Face" panose="02020602080505020303" pitchFamily="18" charset="0"/>
              <a:cs typeface="Angsana New" panose="02020603050405020304" pitchFamily="18" charset="-34"/>
            </a:endParaRPr>
          </a:p>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endParaRPr lang="en-US" dirty="0"/>
          </a:p>
        </p:txBody>
      </p:sp>
    </p:spTree>
    <p:extLst>
      <p:ext uri="{BB962C8B-B14F-4D97-AF65-F5344CB8AC3E}">
        <p14:creationId xmlns:p14="http://schemas.microsoft.com/office/powerpoint/2010/main" val="31111803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6,915 Eucharist Stock Photos | Free &amp;amp; Royalty-free Eucharist Images |  Depositphotos">
            <a:extLst>
              <a:ext uri="{FF2B5EF4-FFF2-40B4-BE49-F238E27FC236}">
                <a16:creationId xmlns:a16="http://schemas.microsoft.com/office/drawing/2014/main" id="{379EA755-61B4-429E-AB0B-B0680E715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6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1448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2F0DD653-DB9D-80FC-EA56-06D87EB8D3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525FFCD-094F-4E29-8063-1FD106AD6D26}"/>
              </a:ext>
            </a:extLst>
          </p:cNvPr>
          <p:cNvSpPr>
            <a:spLocks noGrp="1"/>
          </p:cNvSpPr>
          <p:nvPr>
            <p:ph type="title"/>
          </p:nvPr>
        </p:nvSpPr>
        <p:spPr>
          <a:xfrm>
            <a:off x="194304" y="-435497"/>
            <a:ext cx="2913506" cy="1600200"/>
          </a:xfrm>
        </p:spPr>
        <p:txBody>
          <a:bodyPr>
            <a:noAutofit/>
          </a:bodyPr>
          <a:lstStyle/>
          <a:p>
            <a:pPr marL="0" indent="0">
              <a:buNone/>
            </a:pPr>
            <a:r>
              <a:rPr lang="en-US" sz="3600" b="1" u="sng" dirty="0">
                <a:solidFill>
                  <a:schemeClr val="bg1"/>
                </a:solidFill>
                <a:latin typeface="Cambria" panose="02040503050406030204" pitchFamily="18" charset="0"/>
                <a:ea typeface="Cambria" panose="02040503050406030204" pitchFamily="18" charset="0"/>
                <a:cs typeface="Angsana New" panose="02020603050405020304" pitchFamily="18" charset="-34"/>
              </a:rPr>
              <a:t>Memorial Acclamation</a:t>
            </a:r>
          </a:p>
        </p:txBody>
      </p:sp>
      <p:sp>
        <p:nvSpPr>
          <p:cNvPr id="3" name="Content Placeholder 9">
            <a:extLst>
              <a:ext uri="{FF2B5EF4-FFF2-40B4-BE49-F238E27FC236}">
                <a16:creationId xmlns:a16="http://schemas.microsoft.com/office/drawing/2014/main" id="{64097BF4-5D2A-C4BC-9A2F-6A915C1E4CD1}"/>
              </a:ext>
            </a:extLst>
          </p:cNvPr>
          <p:cNvSpPr txBox="1">
            <a:spLocks/>
          </p:cNvSpPr>
          <p:nvPr/>
        </p:nvSpPr>
        <p:spPr>
          <a:xfrm>
            <a:off x="1651057" y="1688838"/>
            <a:ext cx="9175174" cy="48736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When we eat this Bread and drink this Cup, we proclaim Your death, O Lord</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Until You come again.  </a:t>
            </a:r>
          </a:p>
        </p:txBody>
      </p:sp>
    </p:spTree>
    <p:extLst>
      <p:ext uri="{BB962C8B-B14F-4D97-AF65-F5344CB8AC3E}">
        <p14:creationId xmlns:p14="http://schemas.microsoft.com/office/powerpoint/2010/main" val="3492810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6,915 Eucharist Stock Photos | Free &amp;amp; Royalty-free Eucharist Images |  Depositphotos">
            <a:extLst>
              <a:ext uri="{FF2B5EF4-FFF2-40B4-BE49-F238E27FC236}">
                <a16:creationId xmlns:a16="http://schemas.microsoft.com/office/drawing/2014/main" id="{379EA755-61B4-429E-AB0B-B0680E715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6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4263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2B282DB6-2D6E-41D8-8E8E-7728433880D7}"/>
              </a:ext>
            </a:extLst>
          </p:cNvPr>
          <p:cNvSpPr>
            <a:spLocks noGrp="1"/>
          </p:cNvSpPr>
          <p:nvPr>
            <p:ph idx="1"/>
          </p:nvPr>
        </p:nvSpPr>
        <p:spPr>
          <a:xfrm>
            <a:off x="58427" y="1548150"/>
            <a:ext cx="4893532" cy="3143241"/>
          </a:xfrm>
        </p:spPr>
        <p:txBody>
          <a:bodyPr vert="horz" lIns="91440" tIns="45720" rIns="91440" bIns="45720" rtlCol="0">
            <a:normAutofit fontScale="25000" lnSpcReduction="20000"/>
          </a:bodyPr>
          <a:lstStyle/>
          <a:p>
            <a:pPr marL="0" indent="0" algn="ctr">
              <a:buNone/>
            </a:pPr>
            <a:r>
              <a:rPr lang="en-US" sz="21600" i="0" dirty="0">
                <a:solidFill>
                  <a:schemeClr val="bg1"/>
                </a:solidFill>
                <a:effectLst/>
                <a:latin typeface="Baskerville Old Face" panose="02020602080505020303" pitchFamily="18" charset="0"/>
              </a:rPr>
              <a:t>Amen, </a:t>
            </a:r>
          </a:p>
          <a:p>
            <a:pPr marL="0" indent="0" algn="ctr">
              <a:buNone/>
            </a:pPr>
            <a:r>
              <a:rPr lang="en-US" sz="21600" i="0" dirty="0">
                <a:solidFill>
                  <a:schemeClr val="bg1"/>
                </a:solidFill>
                <a:effectLst/>
                <a:latin typeface="Baskerville Old Face" panose="02020602080505020303" pitchFamily="18" charset="0"/>
              </a:rPr>
              <a:t>Amen, Amen,</a:t>
            </a:r>
          </a:p>
          <a:p>
            <a:pPr marL="0" indent="0" algn="ctr">
              <a:buNone/>
            </a:pPr>
            <a:r>
              <a:rPr lang="en-US" sz="21600" i="0" dirty="0">
                <a:solidFill>
                  <a:schemeClr val="bg1"/>
                </a:solidFill>
                <a:effectLst/>
                <a:latin typeface="Baskerville Old Face" panose="02020602080505020303" pitchFamily="18" charset="0"/>
              </a:rPr>
              <a:t>Amen, Amen!</a:t>
            </a:r>
          </a:p>
          <a:p>
            <a:pPr marL="0" indent="0" algn="ctr">
              <a:buNone/>
            </a:pPr>
            <a:endParaRPr lang="en-US" sz="21600" dirty="0">
              <a:solidFill>
                <a:schemeClr val="bg1"/>
              </a:solidFill>
              <a:latin typeface="Baskerville Old Face" panose="02020602080505020303" pitchFamily="18" charset="0"/>
            </a:endParaRPr>
          </a:p>
          <a:p>
            <a:pPr marL="0" indent="0" algn="ctr">
              <a:buNone/>
            </a:pPr>
            <a:r>
              <a:rPr lang="en-US" sz="21600" i="1" dirty="0">
                <a:solidFill>
                  <a:schemeClr val="bg1"/>
                </a:solidFill>
                <a:effectLst/>
                <a:latin typeface="Baskerville Old Face" panose="02020602080505020303" pitchFamily="18" charset="0"/>
              </a:rPr>
              <a:t>Amen, </a:t>
            </a:r>
          </a:p>
          <a:p>
            <a:pPr marL="0" indent="0" algn="ctr">
              <a:buNone/>
            </a:pPr>
            <a:r>
              <a:rPr lang="en-US" sz="21600" i="1" dirty="0">
                <a:solidFill>
                  <a:schemeClr val="bg1"/>
                </a:solidFill>
                <a:effectLst/>
                <a:latin typeface="Baskerville Old Face" panose="02020602080505020303" pitchFamily="18" charset="0"/>
              </a:rPr>
              <a:t>Amen, Amen,</a:t>
            </a:r>
          </a:p>
          <a:p>
            <a:pPr marL="0" indent="0" algn="ctr">
              <a:buNone/>
            </a:pPr>
            <a:r>
              <a:rPr lang="en-US" sz="21600" i="1" dirty="0">
                <a:solidFill>
                  <a:schemeClr val="bg1"/>
                </a:solidFill>
                <a:effectLst/>
                <a:latin typeface="Baskerville Old Face" panose="02020602080505020303" pitchFamily="18" charset="0"/>
              </a:rPr>
              <a:t>Amen, Amen!</a:t>
            </a:r>
          </a:p>
          <a:p>
            <a:pPr marL="0" indent="0" algn="ctr">
              <a:buNone/>
            </a:pPr>
            <a:endParaRPr lang="en-US" sz="21600" i="0" dirty="0">
              <a:solidFill>
                <a:schemeClr val="bg1"/>
              </a:solidFill>
              <a:effectLst/>
              <a:latin typeface="Baskerville Old Face" panose="02020602080505020303" pitchFamily="18" charset="0"/>
            </a:endParaRPr>
          </a:p>
          <a:p>
            <a:pPr marL="0" indent="0" algn="ctr">
              <a:buNone/>
            </a:pPr>
            <a:endParaRPr lang="en-US" sz="21600" i="0" dirty="0">
              <a:solidFill>
                <a:schemeClr val="bg1"/>
              </a:solidFill>
              <a:effectLst/>
              <a:latin typeface="Baskerville Old Face" panose="02020602080505020303" pitchFamily="18" charset="0"/>
            </a:endParaRPr>
          </a:p>
          <a:p>
            <a:pPr marL="0" algn="ctr"/>
            <a:endParaRPr lang="en-US" sz="5400" b="1" i="0" dirty="0">
              <a:solidFill>
                <a:schemeClr val="bg1"/>
              </a:solidFill>
              <a:effectLst/>
            </a:endParaRPr>
          </a:p>
          <a:p>
            <a:pPr marL="0" algn="ctr"/>
            <a:endParaRPr lang="en-US" sz="5400" b="1" i="0" dirty="0">
              <a:solidFill>
                <a:schemeClr val="bg1"/>
              </a:solidFill>
              <a:effectLst/>
            </a:endParaRPr>
          </a:p>
          <a:p>
            <a:pPr marL="0" algn="ctr"/>
            <a:endParaRPr lang="en-US" sz="5400" b="1" i="0" dirty="0">
              <a:solidFill>
                <a:schemeClr val="bg1"/>
              </a:solidFill>
              <a:effectLst/>
            </a:endParaRPr>
          </a:p>
          <a:p>
            <a:pPr marL="0"/>
            <a:endParaRPr lang="en-US" sz="4400" b="1" i="0" dirty="0">
              <a:effectLst/>
            </a:endParaRPr>
          </a:p>
          <a:p>
            <a:pPr marL="0"/>
            <a:endParaRPr lang="en-US" sz="4400" dirty="0"/>
          </a:p>
        </p:txBody>
      </p:sp>
      <p:pic>
        <p:nvPicPr>
          <p:cNvPr id="1026" name="Picture 2">
            <a:extLst>
              <a:ext uri="{FF2B5EF4-FFF2-40B4-BE49-F238E27FC236}">
                <a16:creationId xmlns:a16="http://schemas.microsoft.com/office/drawing/2014/main" id="{5D56055B-C480-4E12-9EA7-50CDAFF68D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4507"/>
          <a:stretch/>
        </p:blipFill>
        <p:spPr bwMode="auto">
          <a:xfrm>
            <a:off x="5010386" y="10"/>
            <a:ext cx="7181613" cy="685799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 name="Picture 2" descr="silhouette of trees">
            <a:extLst>
              <a:ext uri="{FF2B5EF4-FFF2-40B4-BE49-F238E27FC236}">
                <a16:creationId xmlns:a16="http://schemas.microsoft.com/office/drawing/2014/main" id="{2C8037CA-B7FF-4E77-87F5-19CEB5837F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655" r="48457"/>
          <a:stretch/>
        </p:blipFill>
        <p:spPr bwMode="auto">
          <a:xfrm>
            <a:off x="0" y="0"/>
            <a:ext cx="5214550" cy="6857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A298435-EE95-C84B-8FAC-53977C0114ED}"/>
              </a:ext>
            </a:extLst>
          </p:cNvPr>
          <p:cNvSpPr txBox="1"/>
          <p:nvPr/>
        </p:nvSpPr>
        <p:spPr>
          <a:xfrm>
            <a:off x="-474672" y="2034173"/>
            <a:ext cx="5959730" cy="3539430"/>
          </a:xfrm>
          <a:prstGeom prst="rect">
            <a:avLst/>
          </a:prstGeom>
          <a:noFill/>
        </p:spPr>
        <p:txBody>
          <a:bodyPr wrap="square">
            <a:spAutoFit/>
          </a:bodyPr>
          <a:lstStyle/>
          <a:p>
            <a:pPr marL="0" indent="0" algn="ctr">
              <a:buNone/>
            </a:pPr>
            <a:r>
              <a:rPr lang="en-US" sz="6000" i="0" dirty="0">
                <a:solidFill>
                  <a:schemeClr val="bg1"/>
                </a:solidFill>
                <a:effectLst/>
                <a:latin typeface="Baskerville Old Face" panose="02020602080505020303" pitchFamily="18" charset="0"/>
              </a:rPr>
              <a:t>Amen,</a:t>
            </a:r>
          </a:p>
          <a:p>
            <a:pPr marL="0" indent="0" algn="ctr">
              <a:buNone/>
            </a:pPr>
            <a:r>
              <a:rPr lang="en-US" sz="6000" i="0" dirty="0">
                <a:solidFill>
                  <a:schemeClr val="bg1"/>
                </a:solidFill>
                <a:effectLst/>
                <a:latin typeface="Baskerville Old Face" panose="02020602080505020303" pitchFamily="18" charset="0"/>
              </a:rPr>
              <a:t>Amen, </a:t>
            </a:r>
          </a:p>
          <a:p>
            <a:pPr marL="0" indent="0" algn="ctr">
              <a:buNone/>
            </a:pPr>
            <a:r>
              <a:rPr lang="en-US" sz="6000" i="0" dirty="0">
                <a:solidFill>
                  <a:schemeClr val="bg1"/>
                </a:solidFill>
                <a:effectLst/>
                <a:latin typeface="Baskerville Old Face" panose="02020602080505020303" pitchFamily="18" charset="0"/>
              </a:rPr>
              <a:t>Amen!</a:t>
            </a:r>
          </a:p>
          <a:p>
            <a:pPr marL="0" indent="0" algn="ctr">
              <a:buNone/>
            </a:pPr>
            <a:endParaRPr lang="en-US" sz="4400" dirty="0">
              <a:solidFill>
                <a:schemeClr val="bg1"/>
              </a:solidFill>
              <a:latin typeface="Baskerville Old Face" panose="02020602080505020303" pitchFamily="18" charset="0"/>
            </a:endParaRPr>
          </a:p>
        </p:txBody>
      </p:sp>
      <p:sp>
        <p:nvSpPr>
          <p:cNvPr id="8" name="TextBox 7">
            <a:extLst>
              <a:ext uri="{FF2B5EF4-FFF2-40B4-BE49-F238E27FC236}">
                <a16:creationId xmlns:a16="http://schemas.microsoft.com/office/drawing/2014/main" id="{9D53EC29-D54F-48D6-44A8-1B49EA7A8F2E}"/>
              </a:ext>
            </a:extLst>
          </p:cNvPr>
          <p:cNvSpPr txBox="1"/>
          <p:nvPr/>
        </p:nvSpPr>
        <p:spPr>
          <a:xfrm>
            <a:off x="429129" y="109053"/>
            <a:ext cx="6326658" cy="954107"/>
          </a:xfrm>
          <a:prstGeom prst="rect">
            <a:avLst/>
          </a:prstGeom>
          <a:noFill/>
        </p:spPr>
        <p:txBody>
          <a:bodyPr wrap="square">
            <a:spAutoFit/>
          </a:bodyPr>
          <a:lstStyle/>
          <a:p>
            <a:r>
              <a:rPr lang="en-US" sz="2800" b="1" dirty="0">
                <a:solidFill>
                  <a:schemeClr val="bg1"/>
                </a:solidFill>
                <a:latin typeface="Book Antiqua" panose="02040602050305030304" pitchFamily="18" charset="0"/>
                <a:ea typeface="Cambria" panose="02040503050406030204" pitchFamily="18" charset="0"/>
              </a:rPr>
              <a:t>Concluding </a:t>
            </a:r>
            <a:br>
              <a:rPr lang="en-US" sz="2800" b="1" dirty="0">
                <a:solidFill>
                  <a:schemeClr val="bg1"/>
                </a:solidFill>
                <a:latin typeface="Book Antiqua" panose="02040602050305030304" pitchFamily="18" charset="0"/>
                <a:ea typeface="Cambria" panose="02040503050406030204" pitchFamily="18" charset="0"/>
              </a:rPr>
            </a:br>
            <a:r>
              <a:rPr lang="en-US" sz="2800" b="1" dirty="0">
                <a:solidFill>
                  <a:schemeClr val="bg1"/>
                </a:solidFill>
                <a:latin typeface="Book Antiqua" panose="02040602050305030304" pitchFamily="18" charset="0"/>
                <a:ea typeface="Cambria" panose="02040503050406030204" pitchFamily="18" charset="0"/>
              </a:rPr>
              <a:t>Doxology</a:t>
            </a:r>
            <a:endParaRPr lang="en-US" sz="2800" dirty="0">
              <a:latin typeface="Book Antiqua" panose="02040602050305030304" pitchFamily="18" charset="0"/>
            </a:endParaRPr>
          </a:p>
        </p:txBody>
      </p:sp>
    </p:spTree>
    <p:extLst>
      <p:ext uri="{BB962C8B-B14F-4D97-AF65-F5344CB8AC3E}">
        <p14:creationId xmlns:p14="http://schemas.microsoft.com/office/powerpoint/2010/main" val="371070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Jesus' Last Prayer (John 17) | Life of Jesus">
            <a:extLst>
              <a:ext uri="{FF2B5EF4-FFF2-40B4-BE49-F238E27FC236}">
                <a16:creationId xmlns:a16="http://schemas.microsoft.com/office/drawing/2014/main" id="{02AEEB3B-024E-4A92-99DB-6B827004369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1302" r="8194" b="3720"/>
          <a:stretch/>
        </p:blipFill>
        <p:spPr bwMode="auto">
          <a:xfrm flipH="1">
            <a:off x="0" y="0"/>
            <a:ext cx="469026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Our Father Prayer Printable, The Lord's Prayer, 5x7 8x10 Catholic ...">
            <a:extLst>
              <a:ext uri="{FF2B5EF4-FFF2-40B4-BE49-F238E27FC236}">
                <a16:creationId xmlns:a16="http://schemas.microsoft.com/office/drawing/2014/main" id="{F221B042-EBD0-43C9-8C3F-B52E56AFFF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0261" y="1"/>
            <a:ext cx="7501739" cy="55726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28C1178-798A-4604-B64E-25509927F0C7}"/>
              </a:ext>
            </a:extLst>
          </p:cNvPr>
          <p:cNvSpPr txBox="1"/>
          <p:nvPr/>
        </p:nvSpPr>
        <p:spPr>
          <a:xfrm>
            <a:off x="4865298" y="5738278"/>
            <a:ext cx="7159926" cy="954107"/>
          </a:xfrm>
          <a:prstGeom prst="rect">
            <a:avLst/>
          </a:prstGeom>
          <a:solidFill>
            <a:srgbClr val="521B93"/>
          </a:solidFill>
        </p:spPr>
        <p:txBody>
          <a:bodyPr wrap="square">
            <a:spAutoFit/>
          </a:bodyPr>
          <a:lstStyle/>
          <a:p>
            <a:pPr algn="ctr"/>
            <a:r>
              <a:rPr lang="en-US" sz="2800" b="1" i="0" dirty="0">
                <a:solidFill>
                  <a:schemeClr val="bg1"/>
                </a:solidFill>
                <a:effectLst/>
                <a:latin typeface="Book Antiqua" panose="02040602050305030304" pitchFamily="18" charset="0"/>
                <a:cs typeface="Arial" panose="020B0604020202020204" pitchFamily="34" charset="0"/>
              </a:rPr>
              <a:t>For the kingdom, the power and the glory </a:t>
            </a:r>
          </a:p>
          <a:p>
            <a:pPr algn="ctr"/>
            <a:r>
              <a:rPr lang="en-US" sz="2800" b="1" i="0" dirty="0">
                <a:solidFill>
                  <a:schemeClr val="bg1"/>
                </a:solidFill>
                <a:effectLst/>
                <a:latin typeface="Book Antiqua" panose="02040602050305030304" pitchFamily="18" charset="0"/>
                <a:cs typeface="Arial" panose="020B0604020202020204" pitchFamily="34" charset="0"/>
              </a:rPr>
              <a:t>are Yours now and forever.</a:t>
            </a:r>
          </a:p>
        </p:txBody>
      </p:sp>
      <p:pic>
        <p:nvPicPr>
          <p:cNvPr id="2" name="Picture 1" descr="silhouette of mountain under starry night">
            <a:extLst>
              <a:ext uri="{FF2B5EF4-FFF2-40B4-BE49-F238E27FC236}">
                <a16:creationId xmlns:a16="http://schemas.microsoft.com/office/drawing/2014/main" id="{8C414915-940A-2C63-6DA5-60F752A5348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730"/>
          <a:stretch/>
        </p:blipFill>
        <p:spPr bwMode="auto">
          <a:xfrm>
            <a:off x="4865298" y="5738278"/>
            <a:ext cx="7159926" cy="9541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8A47B61-4997-A6D7-C68D-04071BCF8111}"/>
              </a:ext>
            </a:extLst>
          </p:cNvPr>
          <p:cNvSpPr txBox="1"/>
          <p:nvPr/>
        </p:nvSpPr>
        <p:spPr>
          <a:xfrm>
            <a:off x="4865298" y="5728982"/>
            <a:ext cx="7159926" cy="954107"/>
          </a:xfrm>
          <a:prstGeom prst="rect">
            <a:avLst/>
          </a:prstGeom>
          <a:noFill/>
        </p:spPr>
        <p:txBody>
          <a:bodyPr wrap="square">
            <a:spAutoFit/>
          </a:bodyPr>
          <a:lstStyle/>
          <a:p>
            <a:pPr algn="ctr"/>
            <a:r>
              <a:rPr lang="en-US" sz="2800" b="1" i="0" dirty="0">
                <a:solidFill>
                  <a:schemeClr val="bg1"/>
                </a:solidFill>
                <a:effectLst/>
                <a:latin typeface="Book Antiqua" panose="02040602050305030304" pitchFamily="18" charset="0"/>
                <a:cs typeface="Arial" panose="020B0604020202020204" pitchFamily="34" charset="0"/>
              </a:rPr>
              <a:t>For the kingdom, the power and the glory </a:t>
            </a:r>
          </a:p>
          <a:p>
            <a:pPr algn="ctr"/>
            <a:r>
              <a:rPr lang="en-US" sz="2800" b="1" i="0" dirty="0">
                <a:solidFill>
                  <a:schemeClr val="bg1"/>
                </a:solidFill>
                <a:effectLst/>
                <a:latin typeface="Book Antiqua" panose="02040602050305030304" pitchFamily="18" charset="0"/>
                <a:cs typeface="Arial" panose="020B0604020202020204" pitchFamily="34" charset="0"/>
              </a:rPr>
              <a:t>are Yours now and forever.</a:t>
            </a:r>
          </a:p>
        </p:txBody>
      </p:sp>
    </p:spTree>
    <p:extLst>
      <p:ext uri="{BB962C8B-B14F-4D97-AF65-F5344CB8AC3E}">
        <p14:creationId xmlns:p14="http://schemas.microsoft.com/office/powerpoint/2010/main" val="2395811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TRADITIO Traditional Roman Catholic Network, including the ...">
            <a:extLst>
              <a:ext uri="{FF2B5EF4-FFF2-40B4-BE49-F238E27FC236}">
                <a16:creationId xmlns:a16="http://schemas.microsoft.com/office/drawing/2014/main" id="{F2D8A2E8-FEF4-4594-B429-48C601838D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3755" y="0"/>
            <a:ext cx="4133970" cy="2251754"/>
          </a:xfrm>
          <a:prstGeom prst="rect">
            <a:avLst/>
          </a:prstGeom>
          <a:noFill/>
          <a:extLst>
            <a:ext uri="{909E8E84-426E-40DD-AFC4-6F175D3DCCD1}">
              <a14:hiddenFill xmlns:a14="http://schemas.microsoft.com/office/drawing/2010/main">
                <a:solidFill>
                  <a:srgbClr val="FFFFFF"/>
                </a:solidFill>
              </a14:hiddenFill>
            </a:ext>
          </a:extLst>
        </p:spPr>
      </p:pic>
      <p:pic>
        <p:nvPicPr>
          <p:cNvPr id="13322" name="Picture 10" descr="Child making peace sign hand gesture - Stock Photo - Dissolve">
            <a:extLst>
              <a:ext uri="{FF2B5EF4-FFF2-40B4-BE49-F238E27FC236}">
                <a16:creationId xmlns:a16="http://schemas.microsoft.com/office/drawing/2014/main" id="{2685B526-ACD2-458A-9667-59BB7EB418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527" y="0"/>
            <a:ext cx="3094603" cy="22941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4E63221-10E6-4355-8C7C-52E1661B35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9653" y="2263282"/>
            <a:ext cx="3094601" cy="223176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5FBA1636-8A3D-4A2C-970E-DA33BEA861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7968" y="-21210"/>
            <a:ext cx="3124642" cy="22941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Peace to you | Dominica Vibes News">
            <a:extLst>
              <a:ext uri="{FF2B5EF4-FFF2-40B4-BE49-F238E27FC236}">
                <a16:creationId xmlns:a16="http://schemas.microsoft.com/office/drawing/2014/main" id="{6B6E6C58-ED22-41AA-8E22-B3D6A9703F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80706" y="2251752"/>
            <a:ext cx="4133970" cy="24028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08C769D1-5400-4376-9E1D-E791DD5CABC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5923" y="4495043"/>
            <a:ext cx="3160207" cy="2312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C2A05DB-BA79-43C5-8961-213B1797D57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91297" y="4495043"/>
            <a:ext cx="3114072" cy="23540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Sign of peace at Mass: Vatican says it stays put, but urges education - The  Catholic Leader">
            <a:extLst>
              <a:ext uri="{FF2B5EF4-FFF2-40B4-BE49-F238E27FC236}">
                <a16:creationId xmlns:a16="http://schemas.microsoft.com/office/drawing/2014/main" id="{31C0AC15-23DF-44E7-83CB-936C24EA84D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9007" y="2294174"/>
            <a:ext cx="3117123" cy="221876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BBC NEWS | Health | Trust drug may cure social phobia">
            <a:extLst>
              <a:ext uri="{FF2B5EF4-FFF2-40B4-BE49-F238E27FC236}">
                <a16:creationId xmlns:a16="http://schemas.microsoft.com/office/drawing/2014/main" id="{2CC06FAB-C5B9-493F-9D4E-96E173577E0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23790" y="4606247"/>
            <a:ext cx="4133970" cy="225175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9B8BB0C8-DA88-DA9D-FB3A-77E59B8B3E4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5400000">
            <a:off x="379203" y="2879146"/>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6C0B93AC-C6B2-9F36-22B4-2CE986B8187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5400000">
            <a:off x="-3174582" y="2879146"/>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758FF1B7-53A1-3D7C-BE85-C2421BB3214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5400000">
            <a:off x="4995528" y="2828261"/>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8E631D46-180B-4F98-897A-011F39D036E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5400000">
            <a:off x="8652989" y="2778423"/>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9084104B-687D-CE52-40D2-376E4759F64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8395" y="6159736"/>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2E7452BE-FEA9-F682-379B-3C52053CC70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09756" y="6182948"/>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82516DDB-1E75-5851-BC63-CD3EE5E7881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1349" y="-751853"/>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DBA58B41-262B-4E5A-36DF-F521A4598F5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53633" y="-852927"/>
            <a:ext cx="6858002" cy="1201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1563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ilhouette of trees">
            <a:extLst>
              <a:ext uri="{FF2B5EF4-FFF2-40B4-BE49-F238E27FC236}">
                <a16:creationId xmlns:a16="http://schemas.microsoft.com/office/drawing/2014/main" id="{C3BABE87-716D-3D80-DDEF-99EB600EE8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6EFE94F6-7DA5-4D67-A44D-09F7DA8F5F03}"/>
              </a:ext>
            </a:extLst>
          </p:cNvPr>
          <p:cNvSpPr>
            <a:spLocks noGrp="1"/>
          </p:cNvSpPr>
          <p:nvPr>
            <p:ph type="body" sz="half" idx="2"/>
          </p:nvPr>
        </p:nvSpPr>
        <p:spPr>
          <a:xfrm>
            <a:off x="127591" y="160867"/>
            <a:ext cx="3349255" cy="1115040"/>
          </a:xfrm>
        </p:spPr>
        <p:txBody>
          <a:bodyPr>
            <a:normAutofit/>
          </a:bodyPr>
          <a:lstStyle/>
          <a:p>
            <a:pPr algn="l"/>
            <a:r>
              <a:rPr lang="en-US" sz="3600" b="1" i="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Lamb of God</a:t>
            </a:r>
          </a:p>
          <a:p>
            <a:pPr algn="l"/>
            <a:endParaRPr lang="en-US" sz="36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pPr algn="l"/>
            <a:endParaRPr lang="en-US" sz="39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endParaRPr lang="en-US" dirty="0"/>
          </a:p>
        </p:txBody>
      </p:sp>
      <p:pic>
        <p:nvPicPr>
          <p:cNvPr id="3078" name="Picture 6">
            <a:extLst>
              <a:ext uri="{FF2B5EF4-FFF2-40B4-BE49-F238E27FC236}">
                <a16:creationId xmlns:a16="http://schemas.microsoft.com/office/drawing/2014/main" id="{8AF81A22-E71A-4263-A1BB-165AB77F2A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384" y="1058577"/>
            <a:ext cx="3349255" cy="474084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C60B396-6B60-CAC3-B019-8B6FDF8F31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8815" y="4891018"/>
            <a:ext cx="3055716" cy="24343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2E73F93-7948-50E4-3C41-18B6D0F4F649}"/>
              </a:ext>
            </a:extLst>
          </p:cNvPr>
          <p:cNvSpPr txBox="1"/>
          <p:nvPr/>
        </p:nvSpPr>
        <p:spPr>
          <a:xfrm>
            <a:off x="3994432" y="1032633"/>
            <a:ext cx="6646236" cy="4708981"/>
          </a:xfrm>
          <a:prstGeom prst="rect">
            <a:avLst/>
          </a:prstGeom>
          <a:noFill/>
        </p:spPr>
        <p:txBody>
          <a:bodyPr wrap="square">
            <a:spAutoFit/>
          </a:bodyPr>
          <a:lstStyle/>
          <a:p>
            <a:pPr algn="ctr"/>
            <a:r>
              <a:rPr lang="en-US" sz="6000" i="0" dirty="0">
                <a:solidFill>
                  <a:schemeClr val="bg1"/>
                </a:solidFill>
                <a:effectLst/>
                <a:latin typeface="Times New Roman" panose="02020603050405020304" pitchFamily="18" charset="0"/>
                <a:cs typeface="Times New Roman" panose="02020603050405020304" pitchFamily="18" charset="0"/>
              </a:rPr>
              <a:t> Lamb of God</a:t>
            </a:r>
          </a:p>
          <a:p>
            <a:pPr algn="ctr"/>
            <a:r>
              <a:rPr lang="en-US" sz="6000" dirty="0">
                <a:solidFill>
                  <a:schemeClr val="bg1"/>
                </a:solidFill>
                <a:latin typeface="Times New Roman" panose="02020603050405020304" pitchFamily="18" charset="0"/>
                <a:cs typeface="Times New Roman" panose="02020603050405020304" pitchFamily="18" charset="0"/>
              </a:rPr>
              <a:t>You take way the </a:t>
            </a:r>
          </a:p>
          <a:p>
            <a:pPr algn="ctr"/>
            <a:r>
              <a:rPr lang="en-US" sz="6000" dirty="0" err="1">
                <a:solidFill>
                  <a:schemeClr val="bg1"/>
                </a:solidFill>
                <a:latin typeface="Times New Roman" panose="02020603050405020304" pitchFamily="18" charset="0"/>
                <a:cs typeface="Times New Roman" panose="02020603050405020304" pitchFamily="18" charset="0"/>
              </a:rPr>
              <a:t>si</a:t>
            </a:r>
            <a:r>
              <a:rPr lang="en-US" sz="6000" dirty="0">
                <a:solidFill>
                  <a:schemeClr val="bg1"/>
                </a:solidFill>
                <a:latin typeface="Times New Roman" panose="02020603050405020304" pitchFamily="18" charset="0"/>
                <a:cs typeface="Times New Roman" panose="02020603050405020304" pitchFamily="18" charset="0"/>
              </a:rPr>
              <a:t>-ns of the world,</a:t>
            </a:r>
          </a:p>
          <a:p>
            <a:pPr algn="ctr"/>
            <a:r>
              <a:rPr lang="en-US" sz="6000" dirty="0">
                <a:solidFill>
                  <a:schemeClr val="bg1"/>
                </a:solidFill>
                <a:latin typeface="Times New Roman" panose="02020603050405020304" pitchFamily="18" charset="0"/>
                <a:cs typeface="Times New Roman" panose="02020603050405020304" pitchFamily="18" charset="0"/>
              </a:rPr>
              <a:t>have mercy,</a:t>
            </a:r>
          </a:p>
          <a:p>
            <a:pPr algn="ctr"/>
            <a:r>
              <a:rPr lang="en-US" sz="6000" dirty="0">
                <a:solidFill>
                  <a:schemeClr val="bg1"/>
                </a:solidFill>
                <a:latin typeface="Times New Roman" panose="02020603050405020304" pitchFamily="18" charset="0"/>
                <a:cs typeface="Times New Roman" panose="02020603050405020304" pitchFamily="18" charset="0"/>
              </a:rPr>
              <a:t>h</a:t>
            </a:r>
            <a:r>
              <a:rPr lang="en-US" sz="6000" i="0" dirty="0">
                <a:solidFill>
                  <a:schemeClr val="bg1"/>
                </a:solidFill>
                <a:effectLst/>
                <a:latin typeface="Times New Roman" panose="02020603050405020304" pitchFamily="18" charset="0"/>
                <a:cs typeface="Times New Roman" panose="02020603050405020304" pitchFamily="18" charset="0"/>
              </a:rPr>
              <a:t>ave mercy on us.</a:t>
            </a:r>
          </a:p>
        </p:txBody>
      </p:sp>
    </p:spTree>
    <p:extLst>
      <p:ext uri="{BB962C8B-B14F-4D97-AF65-F5344CB8AC3E}">
        <p14:creationId xmlns:p14="http://schemas.microsoft.com/office/powerpoint/2010/main" val="19713435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ilhouette of trees">
            <a:extLst>
              <a:ext uri="{FF2B5EF4-FFF2-40B4-BE49-F238E27FC236}">
                <a16:creationId xmlns:a16="http://schemas.microsoft.com/office/drawing/2014/main" id="{9D0EBDAB-F108-549E-D63C-60BE22465A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6EFE94F6-7DA5-4D67-A44D-09F7DA8F5F03}"/>
              </a:ext>
            </a:extLst>
          </p:cNvPr>
          <p:cNvSpPr>
            <a:spLocks noGrp="1"/>
          </p:cNvSpPr>
          <p:nvPr>
            <p:ph type="body" sz="half" idx="2"/>
          </p:nvPr>
        </p:nvSpPr>
        <p:spPr>
          <a:xfrm>
            <a:off x="127591" y="160867"/>
            <a:ext cx="3349255" cy="1115040"/>
          </a:xfrm>
        </p:spPr>
        <p:txBody>
          <a:bodyPr>
            <a:normAutofit/>
          </a:bodyPr>
          <a:lstStyle/>
          <a:p>
            <a:pPr algn="l"/>
            <a:r>
              <a:rPr lang="en-US" sz="3600" b="1" i="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Lamb of God</a:t>
            </a:r>
          </a:p>
          <a:p>
            <a:pPr algn="l"/>
            <a:endParaRPr lang="en-US" sz="36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pPr algn="l"/>
            <a:endParaRPr lang="en-US" sz="39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endParaRPr lang="en-US" dirty="0"/>
          </a:p>
        </p:txBody>
      </p:sp>
      <p:pic>
        <p:nvPicPr>
          <p:cNvPr id="2" name="Picture 2" descr="JESUS IS THE GOOD SHEPHERD | A CHRISTIAN PILGRIMAGE">
            <a:extLst>
              <a:ext uri="{FF2B5EF4-FFF2-40B4-BE49-F238E27FC236}">
                <a16:creationId xmlns:a16="http://schemas.microsoft.com/office/drawing/2014/main" id="{4515FA26-5E10-72F0-BB99-4625433FAD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412" r="40252"/>
          <a:stretch/>
        </p:blipFill>
        <p:spPr bwMode="auto">
          <a:xfrm>
            <a:off x="404036" y="1156740"/>
            <a:ext cx="3349255" cy="515302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9B92E796-5A1C-38F9-6AEF-D9C1183B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8815" y="4891018"/>
            <a:ext cx="3055716" cy="24343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CB61392-21C4-2B0C-99CE-7839B3808AED}"/>
              </a:ext>
            </a:extLst>
          </p:cNvPr>
          <p:cNvSpPr txBox="1"/>
          <p:nvPr/>
        </p:nvSpPr>
        <p:spPr>
          <a:xfrm>
            <a:off x="3994432" y="1032633"/>
            <a:ext cx="6646236" cy="4708981"/>
          </a:xfrm>
          <a:prstGeom prst="rect">
            <a:avLst/>
          </a:prstGeom>
          <a:noFill/>
        </p:spPr>
        <p:txBody>
          <a:bodyPr wrap="square">
            <a:spAutoFit/>
          </a:bodyPr>
          <a:lstStyle/>
          <a:p>
            <a:pPr algn="ctr"/>
            <a:r>
              <a:rPr lang="en-US" sz="6000" i="0" dirty="0">
                <a:solidFill>
                  <a:schemeClr val="bg1"/>
                </a:solidFill>
                <a:effectLst/>
                <a:latin typeface="Times New Roman" panose="02020603050405020304" pitchFamily="18" charset="0"/>
                <a:cs typeface="Times New Roman" panose="02020603050405020304" pitchFamily="18" charset="0"/>
              </a:rPr>
              <a:t> </a:t>
            </a:r>
            <a:r>
              <a:rPr lang="en-US" sz="6000" i="1" dirty="0">
                <a:solidFill>
                  <a:schemeClr val="bg1"/>
                </a:solidFill>
                <a:effectLst/>
                <a:latin typeface="Times New Roman" panose="02020603050405020304" pitchFamily="18" charset="0"/>
                <a:cs typeface="Times New Roman" panose="02020603050405020304" pitchFamily="18" charset="0"/>
              </a:rPr>
              <a:t>Lamb of God</a:t>
            </a:r>
          </a:p>
          <a:p>
            <a:pPr algn="ctr"/>
            <a:r>
              <a:rPr lang="en-US" sz="6000" i="1" dirty="0">
                <a:solidFill>
                  <a:schemeClr val="bg1"/>
                </a:solidFill>
                <a:latin typeface="Times New Roman" panose="02020603050405020304" pitchFamily="18" charset="0"/>
                <a:cs typeface="Times New Roman" panose="02020603050405020304" pitchFamily="18" charset="0"/>
              </a:rPr>
              <a:t>You take way the </a:t>
            </a:r>
          </a:p>
          <a:p>
            <a:pPr algn="ctr"/>
            <a:r>
              <a:rPr lang="en-US" sz="6000" i="1" dirty="0" err="1">
                <a:solidFill>
                  <a:schemeClr val="bg1"/>
                </a:solidFill>
                <a:latin typeface="Times New Roman" panose="02020603050405020304" pitchFamily="18" charset="0"/>
                <a:cs typeface="Times New Roman" panose="02020603050405020304" pitchFamily="18" charset="0"/>
              </a:rPr>
              <a:t>si</a:t>
            </a:r>
            <a:r>
              <a:rPr lang="en-US" sz="6000" i="1" dirty="0">
                <a:solidFill>
                  <a:schemeClr val="bg1"/>
                </a:solidFill>
                <a:latin typeface="Times New Roman" panose="02020603050405020304" pitchFamily="18" charset="0"/>
                <a:cs typeface="Times New Roman" panose="02020603050405020304" pitchFamily="18" charset="0"/>
              </a:rPr>
              <a:t>-ns of the world,</a:t>
            </a:r>
          </a:p>
          <a:p>
            <a:pPr algn="ctr"/>
            <a:r>
              <a:rPr lang="en-US" sz="6000" i="1" dirty="0">
                <a:solidFill>
                  <a:schemeClr val="bg1"/>
                </a:solidFill>
                <a:latin typeface="Times New Roman" panose="02020603050405020304" pitchFamily="18" charset="0"/>
                <a:cs typeface="Times New Roman" panose="02020603050405020304" pitchFamily="18" charset="0"/>
              </a:rPr>
              <a:t>have mercy,</a:t>
            </a:r>
          </a:p>
          <a:p>
            <a:pPr algn="ctr"/>
            <a:r>
              <a:rPr lang="en-US" sz="6000" i="1" dirty="0">
                <a:solidFill>
                  <a:schemeClr val="bg1"/>
                </a:solidFill>
                <a:latin typeface="Times New Roman" panose="02020603050405020304" pitchFamily="18" charset="0"/>
                <a:cs typeface="Times New Roman" panose="02020603050405020304" pitchFamily="18" charset="0"/>
              </a:rPr>
              <a:t>h</a:t>
            </a:r>
            <a:r>
              <a:rPr lang="en-US" sz="6000" i="1" dirty="0">
                <a:solidFill>
                  <a:schemeClr val="bg1"/>
                </a:solidFill>
                <a:effectLst/>
                <a:latin typeface="Times New Roman" panose="02020603050405020304" pitchFamily="18" charset="0"/>
                <a:cs typeface="Times New Roman" panose="02020603050405020304" pitchFamily="18" charset="0"/>
              </a:rPr>
              <a:t>ave mercy on us.</a:t>
            </a:r>
          </a:p>
        </p:txBody>
      </p:sp>
    </p:spTree>
    <p:extLst>
      <p:ext uri="{BB962C8B-B14F-4D97-AF65-F5344CB8AC3E}">
        <p14:creationId xmlns:p14="http://schemas.microsoft.com/office/powerpoint/2010/main" val="24341954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ilhouette of trees">
            <a:extLst>
              <a:ext uri="{FF2B5EF4-FFF2-40B4-BE49-F238E27FC236}">
                <a16:creationId xmlns:a16="http://schemas.microsoft.com/office/drawing/2014/main" id="{2A0BC64D-0E61-3F22-FC11-38768E5829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6EFE94F6-7DA5-4D67-A44D-09F7DA8F5F03}"/>
              </a:ext>
            </a:extLst>
          </p:cNvPr>
          <p:cNvSpPr>
            <a:spLocks noGrp="1"/>
          </p:cNvSpPr>
          <p:nvPr>
            <p:ph type="body" sz="half" idx="2"/>
          </p:nvPr>
        </p:nvSpPr>
        <p:spPr>
          <a:xfrm>
            <a:off x="127591" y="160867"/>
            <a:ext cx="3349255" cy="1115040"/>
          </a:xfrm>
        </p:spPr>
        <p:txBody>
          <a:bodyPr>
            <a:normAutofit/>
          </a:bodyPr>
          <a:lstStyle/>
          <a:p>
            <a:pPr algn="l"/>
            <a:r>
              <a:rPr lang="en-US" sz="3600" b="1" i="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Lamb of God</a:t>
            </a:r>
          </a:p>
          <a:p>
            <a:pPr algn="l"/>
            <a:endParaRPr lang="en-US" sz="3600" dirty="0">
              <a:solidFill>
                <a:srgbClr val="002060"/>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pPr algn="l"/>
            <a:endParaRPr lang="en-US" sz="39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endParaRPr lang="en-US" dirty="0"/>
          </a:p>
        </p:txBody>
      </p:sp>
      <p:pic>
        <p:nvPicPr>
          <p:cNvPr id="3" name="Picture 2" descr="Nathan Greene THE GOOD SHEPHERD Jesus Black Lamb Sheep 20x16 open edition  print | eBay">
            <a:extLst>
              <a:ext uri="{FF2B5EF4-FFF2-40B4-BE49-F238E27FC236}">
                <a16:creationId xmlns:a16="http://schemas.microsoft.com/office/drawing/2014/main" id="{A6E96F31-A116-7E9B-9E23-4E09BEA208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99" y="1021977"/>
            <a:ext cx="3621224" cy="522422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6434E399-0F08-B937-5E1C-F7C446F955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8815" y="4891018"/>
            <a:ext cx="3055716" cy="24343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18E5E7E-FC01-C24A-BF15-A33188FA9326}"/>
              </a:ext>
            </a:extLst>
          </p:cNvPr>
          <p:cNvSpPr txBox="1"/>
          <p:nvPr/>
        </p:nvSpPr>
        <p:spPr>
          <a:xfrm>
            <a:off x="4194631" y="804699"/>
            <a:ext cx="7099159" cy="4708981"/>
          </a:xfrm>
          <a:prstGeom prst="rect">
            <a:avLst/>
          </a:prstGeom>
          <a:noFill/>
        </p:spPr>
        <p:txBody>
          <a:bodyPr wrap="square">
            <a:spAutoFit/>
          </a:bodyPr>
          <a:lstStyle/>
          <a:p>
            <a:pPr algn="ctr"/>
            <a:r>
              <a:rPr lang="en-US" sz="6000" dirty="0">
                <a:solidFill>
                  <a:schemeClr val="bg1"/>
                </a:solidFill>
                <a:effectLst/>
                <a:latin typeface="Times New Roman" panose="02020603050405020304" pitchFamily="18" charset="0"/>
                <a:cs typeface="Times New Roman" panose="02020603050405020304" pitchFamily="18" charset="0"/>
              </a:rPr>
              <a:t> Lamb of God</a:t>
            </a:r>
          </a:p>
          <a:p>
            <a:pPr algn="ctr"/>
            <a:r>
              <a:rPr lang="en-US" sz="6000" dirty="0">
                <a:solidFill>
                  <a:schemeClr val="bg1"/>
                </a:solidFill>
                <a:latin typeface="Times New Roman" panose="02020603050405020304" pitchFamily="18" charset="0"/>
                <a:cs typeface="Times New Roman" panose="02020603050405020304" pitchFamily="18" charset="0"/>
              </a:rPr>
              <a:t>You take way the </a:t>
            </a:r>
          </a:p>
          <a:p>
            <a:pPr algn="ctr"/>
            <a:r>
              <a:rPr lang="en-US" sz="6000" dirty="0" err="1">
                <a:solidFill>
                  <a:schemeClr val="bg1"/>
                </a:solidFill>
                <a:latin typeface="Times New Roman" panose="02020603050405020304" pitchFamily="18" charset="0"/>
                <a:cs typeface="Times New Roman" panose="02020603050405020304" pitchFamily="18" charset="0"/>
              </a:rPr>
              <a:t>si</a:t>
            </a:r>
            <a:r>
              <a:rPr lang="en-US" sz="6000" dirty="0">
                <a:solidFill>
                  <a:schemeClr val="bg1"/>
                </a:solidFill>
                <a:latin typeface="Times New Roman" panose="02020603050405020304" pitchFamily="18" charset="0"/>
                <a:cs typeface="Times New Roman" panose="02020603050405020304" pitchFamily="18" charset="0"/>
              </a:rPr>
              <a:t>-ns of the world,</a:t>
            </a:r>
          </a:p>
          <a:p>
            <a:pPr algn="ctr"/>
            <a:r>
              <a:rPr lang="en-US" sz="6000" dirty="0">
                <a:solidFill>
                  <a:schemeClr val="bg1"/>
                </a:solidFill>
                <a:latin typeface="Times New Roman" panose="02020603050405020304" pitchFamily="18" charset="0"/>
                <a:cs typeface="Times New Roman" panose="02020603050405020304" pitchFamily="18" charset="0"/>
              </a:rPr>
              <a:t>grant us,</a:t>
            </a:r>
          </a:p>
          <a:p>
            <a:pPr algn="ctr"/>
            <a:r>
              <a:rPr lang="en-US" sz="6000" dirty="0" err="1">
                <a:solidFill>
                  <a:schemeClr val="bg1"/>
                </a:solidFill>
                <a:effectLst/>
                <a:latin typeface="Times New Roman" panose="02020603050405020304" pitchFamily="18" charset="0"/>
                <a:cs typeface="Times New Roman" panose="02020603050405020304" pitchFamily="18" charset="0"/>
              </a:rPr>
              <a:t>gra-nt</a:t>
            </a:r>
            <a:r>
              <a:rPr lang="en-US" sz="6000" dirty="0">
                <a:solidFill>
                  <a:schemeClr val="bg1"/>
                </a:solidFill>
                <a:effectLst/>
                <a:latin typeface="Times New Roman" panose="02020603050405020304" pitchFamily="18" charset="0"/>
                <a:cs typeface="Times New Roman" panose="02020603050405020304" pitchFamily="18" charset="0"/>
              </a:rPr>
              <a:t>  u-s  peace.</a:t>
            </a:r>
          </a:p>
        </p:txBody>
      </p:sp>
    </p:spTree>
    <p:extLst>
      <p:ext uri="{BB962C8B-B14F-4D97-AF65-F5344CB8AC3E}">
        <p14:creationId xmlns:p14="http://schemas.microsoft.com/office/powerpoint/2010/main" val="36930192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ilhouette of trees">
            <a:extLst>
              <a:ext uri="{FF2B5EF4-FFF2-40B4-BE49-F238E27FC236}">
                <a16:creationId xmlns:a16="http://schemas.microsoft.com/office/drawing/2014/main" id="{3A6A1DDD-A9E8-9883-21B5-C1D05FEFD0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B95396D-9D9A-42BB-A3E9-C8779B91133C}"/>
              </a:ext>
            </a:extLst>
          </p:cNvPr>
          <p:cNvSpPr txBox="1"/>
          <p:nvPr/>
        </p:nvSpPr>
        <p:spPr>
          <a:xfrm>
            <a:off x="149290" y="359229"/>
            <a:ext cx="11893420" cy="766363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chemeClr val="bg1"/>
                </a:solidFill>
                <a:effectLst/>
                <a:uLnTx/>
                <a:uFillTx/>
                <a:latin typeface="Book Antiqua" panose="02040602050305030304" pitchFamily="18" charset="0"/>
              </a:rPr>
              <a:t>Priest: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Book Antiqua" panose="02040602050305030304" pitchFamily="18" charset="0"/>
              </a:rPr>
              <a:t>Behold the Lamb of God, behold Him who takes away the sins of the world. Blessed are those called to the supper of the Lamb..</a:t>
            </a:r>
          </a:p>
          <a:p>
            <a:pPr algn="ctr"/>
            <a:endParaRPr lang="en-US" sz="4400" b="1" dirty="0">
              <a:solidFill>
                <a:schemeClr val="bg1"/>
              </a:solidFill>
              <a:latin typeface="Book Antiqua" panose="02040602050305030304" pitchFamily="18" charset="0"/>
            </a:endParaRPr>
          </a:p>
          <a:p>
            <a:pPr algn="ctr"/>
            <a:r>
              <a:rPr lang="en-US" sz="4400" b="1" i="1" dirty="0">
                <a:solidFill>
                  <a:schemeClr val="bg1"/>
                </a:solidFill>
                <a:latin typeface="Book Antiqua" panose="02040602050305030304" pitchFamily="18" charset="0"/>
              </a:rPr>
              <a:t>All: </a:t>
            </a:r>
          </a:p>
          <a:p>
            <a:pPr algn="ctr"/>
            <a:r>
              <a:rPr lang="en-US" sz="4400" b="1" dirty="0">
                <a:solidFill>
                  <a:schemeClr val="bg1"/>
                </a:solidFill>
                <a:latin typeface="Book Antiqua" panose="02040602050305030304" pitchFamily="18" charset="0"/>
              </a:rPr>
              <a:t>Lord I am not worthy that You should enter under my roof, but only say the word and my soul shall be healed.</a:t>
            </a:r>
          </a:p>
          <a:p>
            <a:pPr algn="ctr"/>
            <a:endParaRPr lang="en-US" sz="4800" b="1" i="1" dirty="0">
              <a:solidFill>
                <a:schemeClr val="bg1"/>
              </a:solidFill>
              <a:latin typeface="Book Antiqua" panose="0204060205030503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uLnTx/>
              <a:uFillTx/>
              <a:ea typeface="+mn-ea"/>
              <a:cs typeface="+mn-cs"/>
            </a:endParaRPr>
          </a:p>
        </p:txBody>
      </p:sp>
    </p:spTree>
    <p:extLst>
      <p:ext uri="{BB962C8B-B14F-4D97-AF65-F5344CB8AC3E}">
        <p14:creationId xmlns:p14="http://schemas.microsoft.com/office/powerpoint/2010/main" val="19151695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FD35-A734-23CF-4F46-F3B17B299371}"/>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37D151-2A04-6B37-0B62-8DAFF6104A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E768BB0-E7EC-1BCA-81F7-31976589960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9DD97CD-0247-EC69-FA4C-60A6797E4C19}"/>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4197D3BB-8FA6-8F3A-F787-133A239EBE1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6502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70300" y="645309"/>
            <a:ext cx="5925700" cy="5016758"/>
          </a:xfrm>
          <a:prstGeom prst="rect">
            <a:avLst/>
          </a:prstGeom>
          <a:noFill/>
        </p:spPr>
        <p:txBody>
          <a:bodyPr wrap="square">
            <a:spAutoFit/>
          </a:bodyPr>
          <a:lstStyle/>
          <a:p>
            <a:pPr algn="ctr"/>
            <a:r>
              <a:rPr lang="en-US" sz="6000" b="1" u="sng" dirty="0">
                <a:solidFill>
                  <a:schemeClr val="bg1"/>
                </a:solidFill>
                <a:latin typeface="Book Antiqua" panose="02040602050305030304" pitchFamily="18" charset="0"/>
              </a:rPr>
              <a:t>Communion Hymn 1</a:t>
            </a:r>
            <a:br>
              <a:rPr lang="en-US" sz="6000" b="1" u="sng" dirty="0">
                <a:solidFill>
                  <a:schemeClr val="bg1"/>
                </a:solidFill>
                <a:latin typeface="Book Antiqua" panose="02040602050305030304" pitchFamily="18" charset="0"/>
              </a:rPr>
            </a:br>
            <a:br>
              <a:rPr lang="en-US" sz="6000" b="1" dirty="0">
                <a:solidFill>
                  <a:schemeClr val="bg1"/>
                </a:solidFill>
                <a:latin typeface="Book Antiqua" panose="02040602050305030304" pitchFamily="18" charset="0"/>
              </a:rPr>
            </a:br>
            <a:r>
              <a:rPr lang="en-US" sz="6000" b="1" dirty="0">
                <a:solidFill>
                  <a:schemeClr val="bg1"/>
                </a:solidFill>
                <a:latin typeface="Book Antiqua" panose="02040602050305030304" pitchFamily="18" charset="0"/>
              </a:rPr>
              <a:t>The First Noel</a:t>
            </a:r>
          </a:p>
          <a:p>
            <a:pPr algn="ctr"/>
            <a:r>
              <a:rPr lang="en-US" sz="4000" i="1" dirty="0">
                <a:solidFill>
                  <a:schemeClr val="bg1"/>
                </a:solidFill>
                <a:latin typeface="Book Antiqua" panose="02040602050305030304" pitchFamily="18" charset="0"/>
              </a:rPr>
              <a:t>By W. Sandy</a:t>
            </a:r>
          </a:p>
          <a:p>
            <a:pPr algn="ctr"/>
            <a:r>
              <a:rPr lang="en-US" sz="4000" i="1" dirty="0">
                <a:solidFill>
                  <a:schemeClr val="bg1"/>
                </a:solidFill>
                <a:latin typeface="Book Antiqua" panose="02040602050305030304" pitchFamily="18" charset="0"/>
              </a:rPr>
              <a:t>Arr. By Dan Forrest</a:t>
            </a:r>
          </a:p>
        </p:txBody>
      </p:sp>
      <p:pic>
        <p:nvPicPr>
          <p:cNvPr id="6" name="Picture 2">
            <a:extLst>
              <a:ext uri="{FF2B5EF4-FFF2-40B4-BE49-F238E27FC236}">
                <a16:creationId xmlns:a16="http://schemas.microsoft.com/office/drawing/2014/main" id="{80761FF4-4997-AD35-7798-FDADC71ACC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44" t="2" r="14601"/>
          <a:stretch/>
        </p:blipFill>
        <p:spPr bwMode="auto">
          <a:xfrm>
            <a:off x="5948734" y="10"/>
            <a:ext cx="624021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1883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365953" y="16170"/>
            <a:ext cx="12192000" cy="6740307"/>
          </a:xfrm>
          <a:prstGeom prst="rect">
            <a:avLst/>
          </a:prstGeom>
          <a:noFill/>
        </p:spPr>
        <p:txBody>
          <a:bodyPr wrap="square">
            <a:spAutoFit/>
          </a:bodyPr>
          <a:lstStyle/>
          <a:p>
            <a:pPr algn="ctr"/>
            <a:r>
              <a:rPr lang="en-US" sz="5400" dirty="0">
                <a:solidFill>
                  <a:schemeClr val="bg1"/>
                </a:solidFill>
                <a:latin typeface="Book Antiqua" panose="02040602050305030304" pitchFamily="18" charset="0"/>
              </a:rPr>
              <a:t>Verse 1</a:t>
            </a:r>
            <a:endParaRPr lang="en-US" sz="5400" b="0" i="0" dirty="0">
              <a:solidFill>
                <a:schemeClr val="bg1"/>
              </a:solidFill>
              <a:effectLst/>
              <a:latin typeface="Book Antiqua" panose="02040602050305030304" pitchFamily="18" charset="0"/>
            </a:endParaRPr>
          </a:p>
          <a:p>
            <a:pPr algn="ctr"/>
            <a:r>
              <a:rPr lang="en-US" sz="5400" b="0" i="0" spc="-300" dirty="0">
                <a:solidFill>
                  <a:schemeClr val="bg1"/>
                </a:solidFill>
                <a:effectLst/>
                <a:latin typeface="Book Antiqua" panose="02040602050305030304" pitchFamily="18" charset="0"/>
              </a:rPr>
              <a:t>The first Noel the angel did say</a:t>
            </a:r>
          </a:p>
          <a:p>
            <a:pPr algn="ctr"/>
            <a:r>
              <a:rPr lang="en-US" sz="5400" b="0" i="0" dirty="0">
                <a:solidFill>
                  <a:schemeClr val="bg1"/>
                </a:solidFill>
                <a:effectLst/>
                <a:latin typeface="Book Antiqua" panose="02040602050305030304" pitchFamily="18" charset="0"/>
              </a:rPr>
              <a:t>Was to certain poor shepherds </a:t>
            </a:r>
          </a:p>
          <a:p>
            <a:pPr algn="ctr"/>
            <a:r>
              <a:rPr lang="en-US" sz="5400" b="0" i="0" dirty="0">
                <a:solidFill>
                  <a:schemeClr val="bg1"/>
                </a:solidFill>
                <a:effectLst/>
                <a:latin typeface="Book Antiqua" panose="02040602050305030304" pitchFamily="18" charset="0"/>
              </a:rPr>
              <a:t>in fields as they lay,</a:t>
            </a:r>
          </a:p>
          <a:p>
            <a:pPr algn="ctr"/>
            <a:r>
              <a:rPr lang="en-US" sz="5400" b="0" i="0" dirty="0">
                <a:solidFill>
                  <a:schemeClr val="bg1"/>
                </a:solidFill>
                <a:effectLst/>
                <a:latin typeface="Book Antiqua" panose="02040602050305030304" pitchFamily="18" charset="0"/>
              </a:rPr>
              <a:t>In fields where they lay </a:t>
            </a:r>
          </a:p>
          <a:p>
            <a:pPr algn="ctr"/>
            <a:r>
              <a:rPr lang="en-US" sz="5400" b="0" i="0" dirty="0">
                <a:solidFill>
                  <a:schemeClr val="bg1"/>
                </a:solidFill>
                <a:effectLst/>
                <a:latin typeface="Book Antiqua" panose="02040602050305030304" pitchFamily="18" charset="0"/>
              </a:rPr>
              <a:t>keeping their sheep</a:t>
            </a:r>
          </a:p>
          <a:p>
            <a:pPr algn="ctr"/>
            <a:r>
              <a:rPr lang="en-US" sz="5400" b="0" i="0" dirty="0">
                <a:solidFill>
                  <a:schemeClr val="bg1"/>
                </a:solidFill>
                <a:effectLst/>
                <a:latin typeface="Book Antiqua" panose="02040602050305030304" pitchFamily="18" charset="0"/>
              </a:rPr>
              <a:t>On a cold winter’s night </a:t>
            </a:r>
          </a:p>
          <a:p>
            <a:pPr algn="ctr"/>
            <a:r>
              <a:rPr lang="en-US" sz="5400" b="0" i="0" dirty="0">
                <a:solidFill>
                  <a:schemeClr val="bg1"/>
                </a:solidFill>
                <a:effectLst/>
                <a:latin typeface="Book Antiqua" panose="02040602050305030304" pitchFamily="18" charset="0"/>
              </a:rPr>
              <a:t>that was so deep.</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FD4B4523-2A1F-FCF3-925B-D629E4C24E6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3897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6A25E-1F37-7DC3-4CDF-DB4398A13056}"/>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4FD551DA-51D3-70F7-44EB-89F3921116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78148E9-EBE0-BB91-194B-3FA61BC77545}"/>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88C7369C-41D0-35A0-EF18-1134BE78C4AB}"/>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BEA8F662-3AC9-7356-B834-0EEFAF2237A4}"/>
              </a:ext>
            </a:extLst>
          </p:cNvPr>
          <p:cNvSpPr txBox="1"/>
          <p:nvPr/>
        </p:nvSpPr>
        <p:spPr>
          <a:xfrm>
            <a:off x="1159487" y="1106322"/>
            <a:ext cx="9873026" cy="3693319"/>
          </a:xfrm>
          <a:prstGeom prst="rect">
            <a:avLst/>
          </a:prstGeom>
          <a:noFill/>
        </p:spPr>
        <p:txBody>
          <a:bodyPr wrap="square">
            <a:spAutoFit/>
          </a:bodyPr>
          <a:lstStyle/>
          <a:p>
            <a:pPr algn="ctr"/>
            <a:r>
              <a:rPr lang="en-US" sz="5400" dirty="0">
                <a:solidFill>
                  <a:schemeClr val="bg1"/>
                </a:solidFill>
                <a:latin typeface="Book Antiqua" panose="02040602050305030304" pitchFamily="18" charset="0"/>
              </a:rPr>
              <a:t>Refrain</a:t>
            </a:r>
            <a:endParaRPr lang="en-US" sz="5400" b="0" i="0" dirty="0">
              <a:solidFill>
                <a:schemeClr val="bg1"/>
              </a:solidFill>
              <a:effectLst/>
              <a:latin typeface="Book Antiqua" panose="02040602050305030304" pitchFamily="18" charset="0"/>
            </a:endParaRPr>
          </a:p>
          <a:p>
            <a:pPr algn="ctr"/>
            <a:endParaRPr lang="en-US" sz="6000" b="0" i="1"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Noel, Noel, Noel, Noel!</a:t>
            </a:r>
          </a:p>
          <a:p>
            <a:pPr algn="ctr"/>
            <a:r>
              <a:rPr lang="en-US" sz="6000" b="0" i="1" dirty="0">
                <a:solidFill>
                  <a:schemeClr val="bg1"/>
                </a:solidFill>
                <a:effectLst/>
                <a:latin typeface="Book Antiqua" panose="02040602050305030304" pitchFamily="18" charset="0"/>
              </a:rPr>
              <a:t>Born is the King of Israel!</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BEEA92D2-B281-7140-1F3D-138C4CD211E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4484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88231" y="228821"/>
            <a:ext cx="12368462" cy="8402300"/>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2</a:t>
            </a:r>
          </a:p>
          <a:p>
            <a:pPr algn="ctr"/>
            <a:r>
              <a:rPr lang="en-US" sz="6000" b="0" i="0" dirty="0">
                <a:solidFill>
                  <a:schemeClr val="bg1"/>
                </a:solidFill>
                <a:effectLst/>
                <a:latin typeface="Book Antiqua" panose="02040602050305030304" pitchFamily="18" charset="0"/>
              </a:rPr>
              <a:t>They looked up </a:t>
            </a:r>
          </a:p>
          <a:p>
            <a:pPr algn="ctr"/>
            <a:r>
              <a:rPr lang="en-US" sz="6000" b="0" i="0" dirty="0">
                <a:solidFill>
                  <a:schemeClr val="bg1"/>
                </a:solidFill>
                <a:effectLst/>
                <a:latin typeface="Book Antiqua" panose="02040602050305030304" pitchFamily="18" charset="0"/>
              </a:rPr>
              <a:t>and saw a star</a:t>
            </a:r>
          </a:p>
          <a:p>
            <a:pPr algn="ctr"/>
            <a:r>
              <a:rPr lang="en-US" sz="6000" b="0" i="0" spc="-300" dirty="0">
                <a:solidFill>
                  <a:schemeClr val="bg1"/>
                </a:solidFill>
                <a:effectLst/>
                <a:latin typeface="Book Antiqua" panose="02040602050305030304" pitchFamily="18" charset="0"/>
              </a:rPr>
              <a:t>Shining in the East beyond them far, And to the earth it gave great light,</a:t>
            </a:r>
          </a:p>
          <a:p>
            <a:pPr algn="ctr"/>
            <a:r>
              <a:rPr lang="en-US" sz="6000" b="0" i="0" spc="-300" dirty="0">
                <a:solidFill>
                  <a:schemeClr val="bg1"/>
                </a:solidFill>
                <a:effectLst/>
                <a:latin typeface="Book Antiqua" panose="02040602050305030304" pitchFamily="18" charset="0"/>
              </a:rPr>
              <a:t>And so it continued </a:t>
            </a:r>
          </a:p>
          <a:p>
            <a:pPr algn="ctr"/>
            <a:r>
              <a:rPr lang="en-US" sz="6000" b="0" i="0" spc="-300" dirty="0">
                <a:solidFill>
                  <a:schemeClr val="bg1"/>
                </a:solidFill>
                <a:effectLst/>
                <a:latin typeface="Book Antiqua" panose="02040602050305030304" pitchFamily="18" charset="0"/>
              </a:rPr>
              <a:t>both day and night.</a:t>
            </a:r>
          </a:p>
          <a:p>
            <a:pPr algn="l"/>
            <a:br>
              <a:rPr lang="en-US" sz="6000" b="0" i="1" spc="-300" dirty="0">
                <a:solidFill>
                  <a:srgbClr val="000000"/>
                </a:solidFill>
                <a:effectLst/>
                <a:latin typeface="Book Antiqua" panose="02040602050305030304" pitchFamily="18" charset="0"/>
              </a:rPr>
            </a:br>
            <a:endParaRPr lang="en-US" sz="6000" b="0" i="1" spc="-300" dirty="0">
              <a:solidFill>
                <a:srgbClr val="000000"/>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98F961EC-F5DE-4EAC-6D72-0939314E118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1634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F8983-2F00-021B-F651-9DACD80A67ED}"/>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B7F8FB29-CAE6-FE0B-6D14-CB7E181F73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24C9979-C2E2-0344-102A-D3410DC80D42}"/>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74BE8B97-89EB-4863-10E9-E606CD1D7AA6}"/>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4DED0A75-B4BC-8E20-DB64-6846D81A007F}"/>
              </a:ext>
            </a:extLst>
          </p:cNvPr>
          <p:cNvSpPr txBox="1"/>
          <p:nvPr/>
        </p:nvSpPr>
        <p:spPr>
          <a:xfrm>
            <a:off x="1159487" y="1106322"/>
            <a:ext cx="9873026" cy="3693319"/>
          </a:xfrm>
          <a:prstGeom prst="rect">
            <a:avLst/>
          </a:prstGeom>
          <a:noFill/>
        </p:spPr>
        <p:txBody>
          <a:bodyPr wrap="square">
            <a:spAutoFit/>
          </a:bodyPr>
          <a:lstStyle/>
          <a:p>
            <a:pPr algn="ctr"/>
            <a:r>
              <a:rPr lang="en-US" sz="5400" dirty="0">
                <a:solidFill>
                  <a:schemeClr val="bg1"/>
                </a:solidFill>
                <a:latin typeface="Book Antiqua" panose="02040602050305030304" pitchFamily="18" charset="0"/>
              </a:rPr>
              <a:t>Refrain</a:t>
            </a:r>
            <a:endParaRPr lang="en-US" sz="5400" b="0" i="0" dirty="0">
              <a:solidFill>
                <a:schemeClr val="bg1"/>
              </a:solidFill>
              <a:effectLst/>
              <a:latin typeface="Book Antiqua" panose="02040602050305030304" pitchFamily="18" charset="0"/>
            </a:endParaRPr>
          </a:p>
          <a:p>
            <a:pPr algn="ctr"/>
            <a:endParaRPr lang="en-US" sz="6000" b="0" i="1"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Noel, Noel, Noel, Noel!</a:t>
            </a:r>
          </a:p>
          <a:p>
            <a:pPr algn="ctr"/>
            <a:r>
              <a:rPr lang="en-US" sz="6000" b="0" i="1" dirty="0">
                <a:solidFill>
                  <a:schemeClr val="bg1"/>
                </a:solidFill>
                <a:effectLst/>
                <a:latin typeface="Book Antiqua" panose="02040602050305030304" pitchFamily="18" charset="0"/>
              </a:rPr>
              <a:t>Born is the King of Israel!</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67EA0B67-4FB7-A985-C69A-4A7A82D7E62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0700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BECEE-CB35-9BD0-995B-7B5A93CBE28C}"/>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1076BD7E-C68C-AAB8-96BC-B14FF39884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9B1A461-FA54-A07D-2BD4-71505E5E2E9B}"/>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EC3227BD-FDED-D603-D3B3-3B48CCACE608}"/>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67FE3302-7199-D5C0-1B79-FA3D4AE456CA}"/>
              </a:ext>
            </a:extLst>
          </p:cNvPr>
          <p:cNvSpPr txBox="1"/>
          <p:nvPr/>
        </p:nvSpPr>
        <p:spPr>
          <a:xfrm>
            <a:off x="-88231" y="228821"/>
            <a:ext cx="12368462" cy="8402300"/>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6</a:t>
            </a:r>
          </a:p>
          <a:p>
            <a:pPr algn="ctr"/>
            <a:r>
              <a:rPr lang="en-US" sz="6000" b="0" i="0" dirty="0">
                <a:solidFill>
                  <a:schemeClr val="bg1"/>
                </a:solidFill>
                <a:effectLst/>
                <a:latin typeface="Book Antiqua" panose="02040602050305030304" pitchFamily="18" charset="0"/>
              </a:rPr>
              <a:t>Then let us all</a:t>
            </a:r>
          </a:p>
          <a:p>
            <a:pPr algn="ctr"/>
            <a:r>
              <a:rPr lang="en-US" sz="6000" b="0" i="0" dirty="0">
                <a:solidFill>
                  <a:schemeClr val="bg1"/>
                </a:solidFill>
                <a:effectLst/>
                <a:latin typeface="Book Antiqua" panose="02040602050305030304" pitchFamily="18" charset="0"/>
              </a:rPr>
              <a:t>With one accord</a:t>
            </a:r>
          </a:p>
          <a:p>
            <a:pPr algn="ctr"/>
            <a:r>
              <a:rPr lang="en-US" sz="6000" b="0" i="0" spc="-300" dirty="0">
                <a:solidFill>
                  <a:schemeClr val="bg1"/>
                </a:solidFill>
                <a:effectLst/>
                <a:latin typeface="Book Antiqua" panose="02040602050305030304" pitchFamily="18" charset="0"/>
              </a:rPr>
              <a:t>Sing praises to our Heavenly Lord;</a:t>
            </a:r>
          </a:p>
          <a:p>
            <a:pPr algn="ctr"/>
            <a:r>
              <a:rPr lang="en-US" sz="6000" b="0" i="0" spc="-300" dirty="0">
                <a:solidFill>
                  <a:schemeClr val="bg1"/>
                </a:solidFill>
                <a:effectLst/>
                <a:latin typeface="Book Antiqua" panose="02040602050305030304" pitchFamily="18" charset="0"/>
              </a:rPr>
              <a:t>Who with the Father we adore,</a:t>
            </a:r>
          </a:p>
          <a:p>
            <a:pPr algn="ctr"/>
            <a:r>
              <a:rPr lang="en-US" sz="6000" b="0" i="0" spc="-300" dirty="0">
                <a:solidFill>
                  <a:schemeClr val="bg1"/>
                </a:solidFill>
                <a:effectLst/>
                <a:latin typeface="Book Antiqua" panose="02040602050305030304" pitchFamily="18" charset="0"/>
              </a:rPr>
              <a:t>And Spirit blest</a:t>
            </a:r>
          </a:p>
          <a:p>
            <a:pPr algn="ctr"/>
            <a:r>
              <a:rPr lang="en-US" sz="6000" b="0" i="0" spc="-300" dirty="0">
                <a:solidFill>
                  <a:schemeClr val="bg1"/>
                </a:solidFill>
                <a:effectLst/>
                <a:latin typeface="Book Antiqua" panose="02040602050305030304" pitchFamily="18" charset="0"/>
              </a:rPr>
              <a:t>For ever more.</a:t>
            </a:r>
          </a:p>
          <a:p>
            <a:pPr algn="l"/>
            <a:br>
              <a:rPr lang="en-US" sz="6000" b="0" i="1" spc="-300" dirty="0">
                <a:solidFill>
                  <a:srgbClr val="000000"/>
                </a:solidFill>
                <a:effectLst/>
                <a:latin typeface="Book Antiqua" panose="02040602050305030304" pitchFamily="18" charset="0"/>
              </a:rPr>
            </a:br>
            <a:endParaRPr lang="en-US" sz="6000" b="0" i="1" spc="-300" dirty="0">
              <a:solidFill>
                <a:srgbClr val="000000"/>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F3F206C5-F539-1B20-8192-31A6372B63B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939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4E687-95FE-816E-FFE5-D64B6AB6F5BF}"/>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418C7458-2703-D96F-C419-4A315006A9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799A137-C575-1647-94C0-69CDD3F1173D}"/>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389E7BB2-B860-80B1-499D-BEF0785631B4}"/>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B0CD3754-A1B2-D7B8-AE9B-4A09A82F8075}"/>
              </a:ext>
            </a:extLst>
          </p:cNvPr>
          <p:cNvSpPr txBox="1"/>
          <p:nvPr/>
        </p:nvSpPr>
        <p:spPr>
          <a:xfrm>
            <a:off x="1159487" y="1106322"/>
            <a:ext cx="9873026" cy="3693319"/>
          </a:xfrm>
          <a:prstGeom prst="rect">
            <a:avLst/>
          </a:prstGeom>
          <a:noFill/>
        </p:spPr>
        <p:txBody>
          <a:bodyPr wrap="square">
            <a:spAutoFit/>
          </a:bodyPr>
          <a:lstStyle/>
          <a:p>
            <a:pPr algn="ctr"/>
            <a:r>
              <a:rPr lang="en-US" sz="5400" dirty="0">
                <a:solidFill>
                  <a:schemeClr val="bg1"/>
                </a:solidFill>
                <a:latin typeface="Book Antiqua" panose="02040602050305030304" pitchFamily="18" charset="0"/>
              </a:rPr>
              <a:t>Refrain</a:t>
            </a:r>
            <a:endParaRPr lang="en-US" sz="5400" b="0" i="0" dirty="0">
              <a:solidFill>
                <a:schemeClr val="bg1"/>
              </a:solidFill>
              <a:effectLst/>
              <a:latin typeface="Book Antiqua" panose="02040602050305030304" pitchFamily="18" charset="0"/>
            </a:endParaRPr>
          </a:p>
          <a:p>
            <a:pPr algn="ctr"/>
            <a:endParaRPr lang="en-US" sz="6000" b="0" i="1"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Noel, Noel, Noel, Noel!</a:t>
            </a:r>
          </a:p>
          <a:p>
            <a:pPr algn="ctr"/>
            <a:r>
              <a:rPr lang="en-US" sz="6000" b="0" i="1" dirty="0">
                <a:solidFill>
                  <a:schemeClr val="bg1"/>
                </a:solidFill>
                <a:effectLst/>
                <a:latin typeface="Book Antiqua" panose="02040602050305030304" pitchFamily="18" charset="0"/>
              </a:rPr>
              <a:t>Born is the King of Israel!</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47A0E5E4-7BB3-54D3-8189-C4306E60D257}"/>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7904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FD35-A734-23CF-4F46-F3B17B299371}"/>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37D151-2A04-6B37-0B62-8DAFF6104A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E768BB0-E7EC-1BCA-81F7-31976589960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9DD97CD-0247-EC69-FA4C-60A6797E4C19}"/>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4197D3BB-8FA6-8F3A-F787-133A239EBE1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9107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66186-AA9B-044E-E434-502A514A7DCC}"/>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5AC75E7F-153B-DC85-91B5-B657F5C257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B8F92CF-E0A7-72ED-F79F-F39901D3605B}"/>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3F1FB6F3-0CDE-2739-50C9-1BE7F1CA507F}"/>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FC944721-AD56-2CF6-44A6-E4B1FACBE853}"/>
              </a:ext>
            </a:extLst>
          </p:cNvPr>
          <p:cNvSpPr txBox="1"/>
          <p:nvPr/>
        </p:nvSpPr>
        <p:spPr>
          <a:xfrm>
            <a:off x="170300" y="645309"/>
            <a:ext cx="5925700" cy="4401205"/>
          </a:xfrm>
          <a:prstGeom prst="rect">
            <a:avLst/>
          </a:prstGeom>
          <a:noFill/>
        </p:spPr>
        <p:txBody>
          <a:bodyPr wrap="square">
            <a:spAutoFit/>
          </a:bodyPr>
          <a:lstStyle/>
          <a:p>
            <a:pPr algn="ctr"/>
            <a:r>
              <a:rPr lang="en-US" sz="6000" b="1" u="sng" dirty="0">
                <a:solidFill>
                  <a:schemeClr val="bg1"/>
                </a:solidFill>
                <a:latin typeface="Book Antiqua" panose="02040602050305030304" pitchFamily="18" charset="0"/>
              </a:rPr>
              <a:t>Communion Hymn 2</a:t>
            </a:r>
            <a:br>
              <a:rPr lang="en-US" sz="6000" b="1" u="sng" dirty="0">
                <a:solidFill>
                  <a:schemeClr val="bg1"/>
                </a:solidFill>
                <a:latin typeface="Book Antiqua" panose="02040602050305030304" pitchFamily="18" charset="0"/>
              </a:rPr>
            </a:br>
            <a:br>
              <a:rPr lang="en-US" sz="6000" b="1" dirty="0">
                <a:solidFill>
                  <a:schemeClr val="bg1"/>
                </a:solidFill>
                <a:latin typeface="Book Antiqua" panose="02040602050305030304" pitchFamily="18" charset="0"/>
              </a:rPr>
            </a:br>
            <a:r>
              <a:rPr lang="en-US" sz="6000" b="1" dirty="0">
                <a:solidFill>
                  <a:schemeClr val="bg1"/>
                </a:solidFill>
                <a:latin typeface="Book Antiqua" panose="02040602050305030304" pitchFamily="18" charset="0"/>
              </a:rPr>
              <a:t>He Shall Reign</a:t>
            </a:r>
          </a:p>
          <a:p>
            <a:pPr algn="ctr"/>
            <a:r>
              <a:rPr lang="en-US" sz="4000" i="1" dirty="0">
                <a:solidFill>
                  <a:schemeClr val="bg1"/>
                </a:solidFill>
                <a:latin typeface="Book Antiqua" panose="02040602050305030304" pitchFamily="18" charset="0"/>
              </a:rPr>
              <a:t>By Heather Sorenson</a:t>
            </a:r>
          </a:p>
        </p:txBody>
      </p:sp>
      <p:pic>
        <p:nvPicPr>
          <p:cNvPr id="6" name="Picture 2">
            <a:extLst>
              <a:ext uri="{FF2B5EF4-FFF2-40B4-BE49-F238E27FC236}">
                <a16:creationId xmlns:a16="http://schemas.microsoft.com/office/drawing/2014/main" id="{9CB0D93F-0FFE-472B-1E4B-8D057740CA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44" t="2" r="14601"/>
          <a:stretch/>
        </p:blipFill>
        <p:spPr bwMode="auto">
          <a:xfrm>
            <a:off x="5948734" y="10"/>
            <a:ext cx="624021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0861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3EFA910F-7A20-E843-8C68-BF17E142CC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09E240C7-8F43-4882-A610-A2126BF5B60D}"/>
              </a:ext>
            </a:extLst>
          </p:cNvPr>
          <p:cNvSpPr>
            <a:spLocks noChangeArrowheads="1"/>
          </p:cNvSpPr>
          <p:nvPr/>
        </p:nvSpPr>
        <p:spPr bwMode="auto">
          <a:xfrm>
            <a:off x="566928" y="830997"/>
            <a:ext cx="11058144" cy="68580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r>
              <a:rPr lang="en-US" sz="6000" b="0" i="0" dirty="0">
                <a:solidFill>
                  <a:schemeClr val="bg1"/>
                </a:solidFill>
                <a:effectLst/>
                <a:latin typeface="Book Antiqua" panose="02040602050305030304" pitchFamily="18" charset="0"/>
              </a:rPr>
              <a:t>In the bleak mid-winter, </a:t>
            </a:r>
          </a:p>
          <a:p>
            <a:pPr algn="ctr">
              <a:spcAft>
                <a:spcPts val="900"/>
              </a:spcAft>
            </a:pPr>
            <a:r>
              <a:rPr lang="en-US" sz="6000" b="0" i="0" dirty="0">
                <a:solidFill>
                  <a:schemeClr val="bg1"/>
                </a:solidFill>
                <a:effectLst/>
                <a:latin typeface="Book Antiqua" panose="02040602050305030304" pitchFamily="18" charset="0"/>
              </a:rPr>
              <a:t>all creation groans</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For a world in darkness, </a:t>
            </a:r>
          </a:p>
          <a:p>
            <a:pPr algn="ctr">
              <a:spcAft>
                <a:spcPts val="900"/>
              </a:spcAft>
            </a:pPr>
            <a:r>
              <a:rPr lang="en-US" sz="6000" b="0" i="0" dirty="0">
                <a:solidFill>
                  <a:schemeClr val="bg1"/>
                </a:solidFill>
                <a:effectLst/>
                <a:latin typeface="Book Antiqua" panose="02040602050305030304" pitchFamily="18" charset="0"/>
              </a:rPr>
              <a:t>frozen like a stone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Light is breaking</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In a stable for a throne</a:t>
            </a:r>
            <a:endParaRPr lang="en-US" sz="6000" dirty="0">
              <a:solidFill>
                <a:schemeClr val="bg1"/>
              </a:solidFill>
              <a:latin typeface="Book Antiqua" panose="0204060205030503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953216BA-F643-B4B7-8A8D-DDDE5D9F5687}"/>
              </a:ext>
            </a:extLst>
          </p:cNvPr>
          <p:cNvSpPr txBox="1"/>
          <p:nvPr/>
        </p:nvSpPr>
        <p:spPr>
          <a:xfrm>
            <a:off x="-1807376" y="0"/>
            <a:ext cx="6099716" cy="830997"/>
          </a:xfrm>
          <a:prstGeom prst="rect">
            <a:avLst/>
          </a:prstGeom>
          <a:noFill/>
        </p:spPr>
        <p:txBody>
          <a:bodyPr wrap="square">
            <a:spAutoFit/>
          </a:bodyPr>
          <a:lstStyle/>
          <a:p>
            <a:pPr algn="ctr"/>
            <a:r>
              <a:rPr lang="en-US" sz="4800" dirty="0">
                <a:solidFill>
                  <a:schemeClr val="bg1"/>
                </a:solidFill>
                <a:latin typeface="Book Antiqua" panose="02040602050305030304" pitchFamily="18" charset="0"/>
                <a:cs typeface="Times New Roman" panose="02020603050405020304" pitchFamily="18" charset="0"/>
              </a:rPr>
              <a:t>Verse 1</a:t>
            </a:r>
          </a:p>
        </p:txBody>
      </p:sp>
    </p:spTree>
    <p:extLst>
      <p:ext uri="{BB962C8B-B14F-4D97-AF65-F5344CB8AC3E}">
        <p14:creationId xmlns:p14="http://schemas.microsoft.com/office/powerpoint/2010/main" val="110091566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3EFA910F-7A20-E843-8C68-BF17E142CC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09E240C7-8F43-4882-A610-A2126BF5B60D}"/>
              </a:ext>
            </a:extLst>
          </p:cNvPr>
          <p:cNvSpPr>
            <a:spLocks noChangeArrowheads="1"/>
          </p:cNvSpPr>
          <p:nvPr/>
        </p:nvSpPr>
        <p:spPr bwMode="auto">
          <a:xfrm>
            <a:off x="-69575" y="0"/>
            <a:ext cx="12331149"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r>
              <a:rPr lang="en-US" sz="5400" b="0" i="0" dirty="0">
                <a:solidFill>
                  <a:schemeClr val="bg1"/>
                </a:solidFill>
                <a:effectLst/>
                <a:latin typeface="Book Antiqua" panose="02040602050305030304" pitchFamily="18" charset="0"/>
              </a:rPr>
              <a:t>And He shall reign </a:t>
            </a:r>
          </a:p>
          <a:p>
            <a:pPr algn="ctr">
              <a:spcAft>
                <a:spcPts val="900"/>
              </a:spcAft>
            </a:pPr>
            <a:r>
              <a:rPr lang="en-US" sz="5400" b="0" i="0" dirty="0">
                <a:solidFill>
                  <a:schemeClr val="bg1"/>
                </a:solidFill>
                <a:effectLst/>
                <a:latin typeface="Book Antiqua" panose="02040602050305030304" pitchFamily="18" charset="0"/>
              </a:rPr>
              <a:t>forevermore, forevermore</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a:t>
            </a:r>
          </a:p>
          <a:p>
            <a:pPr algn="ctr">
              <a:spcAft>
                <a:spcPts val="900"/>
              </a:spcAft>
            </a:pPr>
            <a:r>
              <a:rPr lang="en-US" sz="5400" b="0" i="0" dirty="0">
                <a:solidFill>
                  <a:schemeClr val="bg1"/>
                </a:solidFill>
                <a:effectLst/>
                <a:latin typeface="Book Antiqua" panose="02040602050305030304" pitchFamily="18" charset="0"/>
              </a:rPr>
              <a:t>forevermore, forevermore</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Unto us a child is born</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The King of kings and Lord of lords</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forevermore, forevermore</a:t>
            </a:r>
          </a:p>
          <a:p>
            <a:br>
              <a:rPr lang="en-US" sz="5400" dirty="0"/>
            </a:br>
            <a:endParaRPr lang="en-US" sz="5400" dirty="0">
              <a:solidFill>
                <a:schemeClr val="bg1"/>
              </a:solidFill>
              <a:latin typeface="Book Antiqua" panose="0204060205030503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D082B19-8681-CB6B-12F9-E66F71AF3CE2}"/>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Refrain</a:t>
            </a:r>
          </a:p>
        </p:txBody>
      </p:sp>
    </p:spTree>
    <p:extLst>
      <p:ext uri="{BB962C8B-B14F-4D97-AF65-F5344CB8AC3E}">
        <p14:creationId xmlns:p14="http://schemas.microsoft.com/office/powerpoint/2010/main" val="27828300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3EFA910F-7A20-E843-8C68-BF17E142CC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22302" y="16737"/>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09E240C7-8F43-4882-A610-A2126BF5B60D}"/>
              </a:ext>
            </a:extLst>
          </p:cNvPr>
          <p:cNvSpPr>
            <a:spLocks noChangeArrowheads="1"/>
          </p:cNvSpPr>
          <p:nvPr/>
        </p:nvSpPr>
        <p:spPr bwMode="auto">
          <a:xfrm>
            <a:off x="22302" y="10"/>
            <a:ext cx="12578576" cy="685799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4800" dirty="0">
                <a:solidFill>
                  <a:schemeClr val="bg1"/>
                </a:solidFill>
                <a:latin typeface="Book Antiqua" panose="02040602050305030304" pitchFamily="18" charset="0"/>
                <a:cs typeface="Times New Roman" panose="02020603050405020304" pitchFamily="18" charset="0"/>
              </a:rPr>
              <a:t>Verse 2</a:t>
            </a:r>
            <a:endParaRPr lang="en-US" sz="4800" i="1" dirty="0">
              <a:solidFill>
                <a:schemeClr val="bg1"/>
              </a:solidFill>
              <a:latin typeface="Book Antiqua" panose="02040602050305030304" pitchFamily="18" charset="0"/>
              <a:cs typeface="Times New Roman" panose="02020603050405020304" pitchFamily="18" charset="0"/>
            </a:endParaRPr>
          </a:p>
          <a:p>
            <a:endParaRPr lang="en-US" sz="4800" i="1" dirty="0">
              <a:solidFill>
                <a:schemeClr val="bg1"/>
              </a:solidFill>
              <a:latin typeface="Book Antiqua" panose="02040602050305030304" pitchFamily="18" charset="0"/>
              <a:cs typeface="Times New Roman" panose="02020603050405020304" pitchFamily="18" charset="0"/>
            </a:endParaRPr>
          </a:p>
          <a:p>
            <a:pPr algn="ctr"/>
            <a:endParaRPr lang="en-US" sz="6000" dirty="0">
              <a:latin typeface="Book Antiqua" panose="0204060205030503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39FDF2E-4E66-E7FA-BC9F-FB2F746CAFFE}"/>
              </a:ext>
            </a:extLst>
          </p:cNvPr>
          <p:cNvSpPr txBox="1"/>
          <p:nvPr/>
        </p:nvSpPr>
        <p:spPr>
          <a:xfrm>
            <a:off x="22302" y="629576"/>
            <a:ext cx="11662415"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If I were a wise man, </a:t>
            </a:r>
          </a:p>
          <a:p>
            <a:pPr algn="ctr"/>
            <a:r>
              <a:rPr lang="en-US" sz="6000" b="0" i="0" dirty="0">
                <a:solidFill>
                  <a:schemeClr val="bg1"/>
                </a:solidFill>
                <a:effectLst/>
                <a:latin typeface="Book Antiqua" panose="02040602050305030304" pitchFamily="18" charset="0"/>
              </a:rPr>
              <a:t>I would travel far</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And if I were a shepherd, </a:t>
            </a:r>
          </a:p>
          <a:p>
            <a:pPr algn="ctr"/>
            <a:r>
              <a:rPr lang="en-US" sz="6000" b="0" i="0" dirty="0">
                <a:solidFill>
                  <a:schemeClr val="bg1"/>
                </a:solidFill>
                <a:effectLst/>
                <a:latin typeface="Book Antiqua" panose="02040602050305030304" pitchFamily="18" charset="0"/>
              </a:rPr>
              <a:t>I would do my part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But poor as I am</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I will give to Him my heart</a:t>
            </a:r>
            <a:endParaRPr lang="en-US" sz="60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5469528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5B91D-8603-FEAE-897C-A085766126FD}"/>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C8C39152-687D-BE80-633E-35616C89E1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596BB65B-0414-2487-5BDB-04F0FE3BAA0D}"/>
              </a:ext>
            </a:extLst>
          </p:cNvPr>
          <p:cNvSpPr>
            <a:spLocks noChangeArrowheads="1"/>
          </p:cNvSpPr>
          <p:nvPr/>
        </p:nvSpPr>
        <p:spPr bwMode="auto">
          <a:xfrm>
            <a:off x="-69575" y="146301"/>
            <a:ext cx="12331149"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r>
              <a:rPr lang="en-US" sz="5400" b="0" i="0" dirty="0">
                <a:solidFill>
                  <a:schemeClr val="bg1"/>
                </a:solidFill>
                <a:effectLst/>
                <a:latin typeface="Book Antiqua" panose="02040602050305030304" pitchFamily="18" charset="0"/>
              </a:rPr>
              <a:t>And He shall reign forevermore, forevermore</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forevermore, forevermore</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Unto us a child is born</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The King of kings and Lord of lords</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forevermore, forevermore</a:t>
            </a:r>
          </a:p>
          <a:p>
            <a:br>
              <a:rPr lang="en-US" sz="5400" dirty="0"/>
            </a:br>
            <a:endParaRPr lang="en-US" sz="5400" dirty="0">
              <a:solidFill>
                <a:schemeClr val="bg1"/>
              </a:solidFill>
              <a:latin typeface="Book Antiqua" panose="0204060205030503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F0E601F-CFD9-42BE-453B-96F097C3942F}"/>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Refrain</a:t>
            </a:r>
          </a:p>
        </p:txBody>
      </p:sp>
    </p:spTree>
    <p:extLst>
      <p:ext uri="{BB962C8B-B14F-4D97-AF65-F5344CB8AC3E}">
        <p14:creationId xmlns:p14="http://schemas.microsoft.com/office/powerpoint/2010/main" val="25377815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0C768-13AC-BA9A-4B6E-BD7F59961A95}"/>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36A4F99D-1DA1-0800-7B4F-3B76BB873A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22302" y="16737"/>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8D638007-E6B7-2600-2CBE-3818E1DF4179}"/>
              </a:ext>
            </a:extLst>
          </p:cNvPr>
          <p:cNvSpPr>
            <a:spLocks noChangeArrowheads="1"/>
          </p:cNvSpPr>
          <p:nvPr/>
        </p:nvSpPr>
        <p:spPr bwMode="auto">
          <a:xfrm>
            <a:off x="22302" y="10"/>
            <a:ext cx="12578576" cy="685799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4800" dirty="0">
                <a:solidFill>
                  <a:schemeClr val="bg1"/>
                </a:solidFill>
                <a:latin typeface="Book Antiqua" panose="02040602050305030304" pitchFamily="18" charset="0"/>
                <a:cs typeface="Times New Roman" panose="02020603050405020304" pitchFamily="18" charset="0"/>
              </a:rPr>
              <a:t>Verse 3</a:t>
            </a:r>
            <a:endParaRPr lang="en-US" sz="4800" i="1" dirty="0">
              <a:solidFill>
                <a:schemeClr val="bg1"/>
              </a:solidFill>
              <a:latin typeface="Book Antiqua" panose="02040602050305030304" pitchFamily="18" charset="0"/>
              <a:cs typeface="Times New Roman" panose="02020603050405020304" pitchFamily="18" charset="0"/>
            </a:endParaRPr>
          </a:p>
          <a:p>
            <a:endParaRPr lang="en-US" sz="4800" i="1" dirty="0">
              <a:solidFill>
                <a:schemeClr val="bg1"/>
              </a:solidFill>
              <a:latin typeface="Book Antiqua" panose="02040602050305030304" pitchFamily="18" charset="0"/>
              <a:cs typeface="Times New Roman" panose="02020603050405020304" pitchFamily="18" charset="0"/>
            </a:endParaRPr>
          </a:p>
          <a:p>
            <a:pPr algn="ctr"/>
            <a:endParaRPr lang="en-US" sz="6000" dirty="0">
              <a:latin typeface="Book Antiqua" panose="0204060205030503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2DB2A11-9347-8E4A-804E-B32215F38894}"/>
              </a:ext>
            </a:extLst>
          </p:cNvPr>
          <p:cNvSpPr txBox="1"/>
          <p:nvPr/>
        </p:nvSpPr>
        <p:spPr>
          <a:xfrm>
            <a:off x="148684" y="151147"/>
            <a:ext cx="12236604" cy="6740307"/>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Here within a manger lies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One who made the starry skies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This baby born for sacrifice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Christ, the Messiah</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Into our hopes, into our fears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Savior of the world appears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promise of eternal years</a:t>
            </a:r>
            <a:br>
              <a:rPr lang="en-US" sz="5400" dirty="0"/>
            </a:br>
            <a:r>
              <a:rPr lang="en-US" sz="5400" b="0" i="0" dirty="0">
                <a:solidFill>
                  <a:schemeClr val="bg1"/>
                </a:solidFill>
                <a:effectLst/>
                <a:latin typeface="Book Antiqua" panose="02040602050305030304" pitchFamily="18" charset="0"/>
              </a:rPr>
              <a:t>Christ, the Messiah</a:t>
            </a:r>
            <a:endParaRPr lang="en-US" sz="54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40524845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9B6B7-A0F6-99D7-FA72-4D60160B26D2}"/>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23DC3FCD-1245-1DBB-0FE4-6459728278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8FBEF390-820B-4291-65EF-02E1968102AF}"/>
              </a:ext>
            </a:extLst>
          </p:cNvPr>
          <p:cNvSpPr>
            <a:spLocks noChangeArrowheads="1"/>
          </p:cNvSpPr>
          <p:nvPr/>
        </p:nvSpPr>
        <p:spPr bwMode="auto">
          <a:xfrm>
            <a:off x="1069395" y="146301"/>
            <a:ext cx="13153402"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spcAft>
                <a:spcPts val="900"/>
              </a:spcAft>
            </a:pPr>
            <a:r>
              <a:rPr lang="en-US" sz="4800" b="0" i="0" dirty="0">
                <a:solidFill>
                  <a:schemeClr val="bg1"/>
                </a:solidFill>
                <a:effectLst/>
                <a:latin typeface="Book Antiqua" panose="02040602050305030304" pitchFamily="18" charset="0"/>
              </a:rPr>
              <a:t>He shall reign.                       (Gloria)</a:t>
            </a:r>
          </a:p>
          <a:p>
            <a:pPr>
              <a:spcAft>
                <a:spcPts val="900"/>
              </a:spcAft>
            </a:pPr>
            <a:r>
              <a:rPr lang="en-US" sz="4800" b="0" i="0" dirty="0">
                <a:solidFill>
                  <a:schemeClr val="bg1"/>
                </a:solidFill>
                <a:effectLst/>
                <a:latin typeface="Book Antiqua" panose="02040602050305030304" pitchFamily="18" charset="0"/>
              </a:rPr>
              <a:t>forevermore, forevermore</a:t>
            </a:r>
            <a:br>
              <a:rPr lang="en-US" sz="4800" dirty="0">
                <a:solidFill>
                  <a:schemeClr val="bg1"/>
                </a:solidFill>
                <a:latin typeface="Book Antiqua" panose="02040602050305030304" pitchFamily="18" charset="0"/>
              </a:rPr>
            </a:br>
            <a:r>
              <a:rPr lang="en-US" sz="4800" dirty="0">
                <a:solidFill>
                  <a:schemeClr val="bg1"/>
                </a:solidFill>
                <a:latin typeface="Book Antiqua" panose="02040602050305030304" pitchFamily="18" charset="0"/>
              </a:rPr>
              <a:t>And </a:t>
            </a:r>
            <a:r>
              <a:rPr lang="en-US" sz="4800" b="0" i="0" dirty="0">
                <a:solidFill>
                  <a:schemeClr val="bg1"/>
                </a:solidFill>
                <a:effectLst/>
                <a:latin typeface="Book Antiqua" panose="02040602050305030304" pitchFamily="18" charset="0"/>
              </a:rPr>
              <a:t>He shall reign                (Gloria)</a:t>
            </a:r>
          </a:p>
          <a:p>
            <a:pPr>
              <a:spcAft>
                <a:spcPts val="900"/>
              </a:spcAft>
            </a:pPr>
            <a:r>
              <a:rPr lang="en-US" sz="4800" b="0" i="0" dirty="0">
                <a:solidFill>
                  <a:schemeClr val="bg1"/>
                </a:solidFill>
                <a:effectLst/>
                <a:latin typeface="Book Antiqua" panose="02040602050305030304" pitchFamily="18" charset="0"/>
              </a:rPr>
              <a:t>forevermore, forevermore</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He shall reign                         </a:t>
            </a:r>
          </a:p>
          <a:p>
            <a:pPr>
              <a:spcAft>
                <a:spcPts val="900"/>
              </a:spcAft>
            </a:pPr>
            <a:r>
              <a:rPr lang="en-US" sz="4800" b="0" i="0" dirty="0">
                <a:solidFill>
                  <a:schemeClr val="bg1"/>
                </a:solidFill>
                <a:effectLst/>
                <a:latin typeface="Book Antiqua" panose="02040602050305030304" pitchFamily="18" charset="0"/>
              </a:rPr>
              <a:t>forevermore, forevermore</a:t>
            </a:r>
          </a:p>
          <a:p>
            <a:pPr>
              <a:spcAft>
                <a:spcPts val="900"/>
              </a:spcAft>
            </a:pPr>
            <a:r>
              <a:rPr lang="en-US" sz="4800" b="0" i="0" dirty="0">
                <a:solidFill>
                  <a:schemeClr val="bg1"/>
                </a:solidFill>
                <a:effectLst/>
                <a:latin typeface="Book Antiqua" panose="02040602050305030304" pitchFamily="18" charset="0"/>
              </a:rPr>
              <a:t>^He shall reign                       (Gloria)</a:t>
            </a:r>
          </a:p>
          <a:p>
            <a:pPr>
              <a:spcAft>
                <a:spcPts val="900"/>
              </a:spcAft>
            </a:pPr>
            <a:r>
              <a:rPr lang="en-US" sz="4800" b="0" i="0" dirty="0">
                <a:solidFill>
                  <a:schemeClr val="bg1"/>
                </a:solidFill>
                <a:effectLst/>
                <a:latin typeface="Book Antiqua" panose="02040602050305030304" pitchFamily="18" charset="0"/>
              </a:rPr>
              <a:t>forevermore, forevermore</a:t>
            </a:r>
            <a:br>
              <a:rPr lang="en-US" sz="5400" dirty="0">
                <a:solidFill>
                  <a:schemeClr val="bg1"/>
                </a:solidFill>
                <a:latin typeface="Book Antiqua" panose="02040602050305030304" pitchFamily="18" charset="0"/>
              </a:rPr>
            </a:br>
            <a:br>
              <a:rPr lang="en-US" sz="5400" dirty="0">
                <a:solidFill>
                  <a:schemeClr val="bg1"/>
                </a:solidFill>
                <a:latin typeface="Book Antiqua" panose="02040602050305030304" pitchFamily="18" charset="0"/>
              </a:rPr>
            </a:br>
            <a:endParaRPr lang="en-US" sz="5400" dirty="0">
              <a:solidFill>
                <a:schemeClr val="bg1"/>
              </a:solidFill>
              <a:latin typeface="Book Antiqua" panose="0204060205030503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60AE5233-A100-A7EA-FB32-4EAC61CA09D3}"/>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Refrain</a:t>
            </a:r>
          </a:p>
        </p:txBody>
      </p:sp>
    </p:spTree>
    <p:extLst>
      <p:ext uri="{BB962C8B-B14F-4D97-AF65-F5344CB8AC3E}">
        <p14:creationId xmlns:p14="http://schemas.microsoft.com/office/powerpoint/2010/main" val="32874175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04287-88B8-0553-4AF8-49E51BD1F27F}"/>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033BCF81-0FED-52F6-2A8C-B8068F711E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BB3B44FB-7687-537E-E6C9-2C90BCD0288B}"/>
              </a:ext>
            </a:extLst>
          </p:cNvPr>
          <p:cNvSpPr>
            <a:spLocks noChangeArrowheads="1"/>
          </p:cNvSpPr>
          <p:nvPr/>
        </p:nvSpPr>
        <p:spPr bwMode="auto">
          <a:xfrm>
            <a:off x="0" y="1229274"/>
            <a:ext cx="12331149"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Unto us a child is born</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The King of kings and Lord of lords</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forevermore, forevermore</a:t>
            </a:r>
          </a:p>
          <a:p>
            <a:br>
              <a:rPr lang="en-US" sz="5400" dirty="0"/>
            </a:br>
            <a:endParaRPr lang="en-US" sz="5400" dirty="0">
              <a:solidFill>
                <a:schemeClr val="bg1"/>
              </a:solidFill>
              <a:latin typeface="Book Antiqua" panose="0204060205030503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E1CEF97B-1D2D-8897-1059-83E00255EABE}"/>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Refrain</a:t>
            </a:r>
          </a:p>
        </p:txBody>
      </p:sp>
    </p:spTree>
    <p:extLst>
      <p:ext uri="{BB962C8B-B14F-4D97-AF65-F5344CB8AC3E}">
        <p14:creationId xmlns:p14="http://schemas.microsoft.com/office/powerpoint/2010/main" val="14646478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DBEF2-1620-686B-A047-BC3A14E40C9B}"/>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5F2BAD6E-F90D-D7A0-D57C-82823CB0BC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C42D965D-E78A-726A-9981-40D1D88BB8CF}"/>
              </a:ext>
            </a:extLst>
          </p:cNvPr>
          <p:cNvSpPr>
            <a:spLocks noChangeArrowheads="1"/>
          </p:cNvSpPr>
          <p:nvPr/>
        </p:nvSpPr>
        <p:spPr bwMode="auto">
          <a:xfrm>
            <a:off x="-139150" y="548790"/>
            <a:ext cx="12331149"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In </a:t>
            </a:r>
            <a:r>
              <a:rPr lang="en-US" sz="5400" b="0" i="0" dirty="0" err="1">
                <a:solidFill>
                  <a:schemeClr val="bg1"/>
                </a:solidFill>
                <a:effectLst/>
                <a:latin typeface="Book Antiqua" panose="02040602050305030304" pitchFamily="18" charset="0"/>
              </a:rPr>
              <a:t>Excelcis</a:t>
            </a:r>
            <a:r>
              <a:rPr lang="en-US" sz="5400" b="0" i="0" dirty="0">
                <a:solidFill>
                  <a:schemeClr val="bg1"/>
                </a:solidFill>
                <a:effectLst/>
                <a:latin typeface="Book Antiqua" panose="02040602050305030304" pitchFamily="18" charset="0"/>
              </a:rPr>
              <a:t> Deo!</a:t>
            </a:r>
          </a:p>
          <a:p>
            <a:pPr algn="ctr">
              <a:spcAft>
                <a:spcPts val="900"/>
              </a:spcAft>
            </a:pPr>
            <a:r>
              <a:rPr lang="en-US" sz="5400" dirty="0">
                <a:solidFill>
                  <a:schemeClr val="bg1"/>
                </a:solidFill>
                <a:latin typeface="Book Antiqua" panose="02040602050305030304" pitchFamily="18" charset="0"/>
              </a:rPr>
              <a:t>He shall reign,</a:t>
            </a:r>
            <a:endParaRPr lang="en-US" sz="5400" b="0" i="0" dirty="0">
              <a:solidFill>
                <a:schemeClr val="bg1"/>
              </a:solidFill>
              <a:effectLst/>
              <a:latin typeface="Book Antiqua" panose="02040602050305030304" pitchFamily="18" charset="0"/>
            </a:endParaRPr>
          </a:p>
          <a:p>
            <a:pPr algn="ctr"/>
            <a:r>
              <a:rPr lang="en-US" sz="5400" dirty="0">
                <a:solidFill>
                  <a:schemeClr val="bg1"/>
                </a:solidFill>
                <a:latin typeface="Book Antiqua" panose="02040602050305030304" pitchFamily="18" charset="0"/>
              </a:rPr>
              <a:t>He shall reign,</a:t>
            </a:r>
          </a:p>
          <a:p>
            <a:pPr algn="ctr"/>
            <a:r>
              <a:rPr lang="en-US" sz="5400" dirty="0">
                <a:solidFill>
                  <a:schemeClr val="bg1"/>
                </a:solidFill>
                <a:latin typeface="Book Antiqua" panose="02040602050305030304" pitchFamily="18" charset="0"/>
              </a:rPr>
              <a:t>He shall reign!</a:t>
            </a:r>
            <a:endParaRPr lang="en-US" sz="5400" dirty="0">
              <a:solidFill>
                <a:schemeClr val="bg1"/>
              </a:solidFill>
              <a:latin typeface="Book Antiqua" panose="0204060205030503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E48BEA3-C68C-C95C-6AB5-FE137B7B4653}"/>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Outro</a:t>
            </a:r>
          </a:p>
        </p:txBody>
      </p:sp>
    </p:spTree>
    <p:extLst>
      <p:ext uri="{BB962C8B-B14F-4D97-AF65-F5344CB8AC3E}">
        <p14:creationId xmlns:p14="http://schemas.microsoft.com/office/powerpoint/2010/main" val="98857132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FD35-A734-23CF-4F46-F3B17B299371}"/>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37D151-2A04-6B37-0B62-8DAFF6104A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E768BB0-E7EC-1BCA-81F7-31976589960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9DD97CD-0247-EC69-FA4C-60A6797E4C19}"/>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4197D3BB-8FA6-8F3A-F787-133A239EBE1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2999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03B5D-FE03-BA17-E397-6AAAA296D83A}"/>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1EF12EF3-E407-CF81-BCDC-DC3F2A3E34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A930C6D-51BF-8B8B-81F9-812731115593}"/>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DBA1AE6C-D855-1D20-86E6-EF7899782E63}"/>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925D6A80-F5D8-7541-91AE-533D0396A3A6}"/>
              </a:ext>
            </a:extLst>
          </p:cNvPr>
          <p:cNvSpPr txBox="1"/>
          <p:nvPr/>
        </p:nvSpPr>
        <p:spPr>
          <a:xfrm>
            <a:off x="170300" y="645309"/>
            <a:ext cx="5925700" cy="4401205"/>
          </a:xfrm>
          <a:prstGeom prst="rect">
            <a:avLst/>
          </a:prstGeom>
          <a:noFill/>
        </p:spPr>
        <p:txBody>
          <a:bodyPr wrap="square">
            <a:spAutoFit/>
          </a:bodyPr>
          <a:lstStyle/>
          <a:p>
            <a:pPr algn="ctr"/>
            <a:r>
              <a:rPr lang="en-US" sz="6000" b="1" u="sng" dirty="0">
                <a:solidFill>
                  <a:schemeClr val="bg1"/>
                </a:solidFill>
                <a:latin typeface="Book Antiqua" panose="02040602050305030304" pitchFamily="18" charset="0"/>
              </a:rPr>
              <a:t>Communion Hymn 3</a:t>
            </a:r>
            <a:br>
              <a:rPr lang="en-US" sz="6000" b="1" u="sng" dirty="0">
                <a:solidFill>
                  <a:schemeClr val="bg1"/>
                </a:solidFill>
                <a:latin typeface="Book Antiqua" panose="02040602050305030304" pitchFamily="18" charset="0"/>
              </a:rPr>
            </a:br>
            <a:br>
              <a:rPr lang="en-US" sz="6000" b="1" dirty="0">
                <a:solidFill>
                  <a:schemeClr val="bg1"/>
                </a:solidFill>
                <a:latin typeface="Book Antiqua" panose="02040602050305030304" pitchFamily="18" charset="0"/>
              </a:rPr>
            </a:br>
            <a:r>
              <a:rPr lang="en-US" sz="6000" b="1" dirty="0">
                <a:solidFill>
                  <a:schemeClr val="bg1"/>
                </a:solidFill>
                <a:latin typeface="Book Antiqua" panose="02040602050305030304" pitchFamily="18" charset="0"/>
              </a:rPr>
              <a:t>Silent Night</a:t>
            </a:r>
          </a:p>
          <a:p>
            <a:pPr algn="ctr"/>
            <a:r>
              <a:rPr lang="en-US" sz="4000" i="1" dirty="0">
                <a:solidFill>
                  <a:schemeClr val="bg1"/>
                </a:solidFill>
                <a:latin typeface="Book Antiqua" panose="02040602050305030304" pitchFamily="18" charset="0"/>
              </a:rPr>
              <a:t>Arr. By Dan Forrest</a:t>
            </a:r>
          </a:p>
        </p:txBody>
      </p:sp>
      <p:pic>
        <p:nvPicPr>
          <p:cNvPr id="6" name="Picture 2">
            <a:extLst>
              <a:ext uri="{FF2B5EF4-FFF2-40B4-BE49-F238E27FC236}">
                <a16:creationId xmlns:a16="http://schemas.microsoft.com/office/drawing/2014/main" id="{F3C91988-D3D8-47F5-0EBF-AB6C542F27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44" t="2" r="14601"/>
          <a:stretch/>
        </p:blipFill>
        <p:spPr bwMode="auto">
          <a:xfrm>
            <a:off x="5948734" y="10"/>
            <a:ext cx="624021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8475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99803" y="382012"/>
            <a:ext cx="11992177" cy="6093976"/>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1</a:t>
            </a:r>
            <a:br>
              <a:rPr lang="en-US" sz="6000" b="1" i="1" dirty="0">
                <a:solidFill>
                  <a:schemeClr val="bg1"/>
                </a:solidFill>
                <a:latin typeface="Book Antiqua" panose="02040602050305030304" pitchFamily="18" charset="0"/>
              </a:rPr>
            </a:br>
            <a:r>
              <a:rPr lang="en-US" sz="6000" dirty="0">
                <a:solidFill>
                  <a:schemeClr val="bg1"/>
                </a:solidFill>
                <a:latin typeface="Book Antiqua" panose="02040602050305030304" pitchFamily="18" charset="0"/>
              </a:rPr>
              <a:t>Silent night, holy night</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All is calm, all is bright</a:t>
            </a:r>
          </a:p>
          <a:p>
            <a:pPr algn="ctr"/>
            <a:r>
              <a:rPr lang="en-US" sz="5400" dirty="0">
                <a:solidFill>
                  <a:schemeClr val="bg1"/>
                </a:solidFill>
                <a:latin typeface="Book Antiqua" panose="02040602050305030304" pitchFamily="18" charset="0"/>
              </a:rPr>
              <a:t>Round yon Virgin Mother and Child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Holy Infant so tender and mild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Sleep in heavenly peace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Sleep in heavenly peace</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4F2135B2-FAC1-5EFD-3F19-A4C20009396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7773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 y="43224"/>
            <a:ext cx="12192000" cy="6555641"/>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2</a:t>
            </a:r>
          </a:p>
          <a:p>
            <a:pPr algn="ctr"/>
            <a:r>
              <a:rPr lang="en-US" sz="6000" b="0" i="0" dirty="0">
                <a:solidFill>
                  <a:schemeClr val="bg1"/>
                </a:solidFill>
                <a:effectLst/>
                <a:latin typeface="Book Antiqua" panose="02040602050305030304" pitchFamily="18" charset="0"/>
              </a:rPr>
              <a:t>Silent night, holy night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Son of God, love's pure light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Radiant beams from Thy holy face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With the dawn of redeeming grace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Jesus Lord, at Thy birth!</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Jesus Lord, at Thy birth!</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98F961EC-F5DE-4EAC-6D72-0939314E118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9844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FD4B4523-2A1F-FCF3-925B-D629E4C24E6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1169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BD781-C0DE-0927-FC9A-6A62AE1D62AF}"/>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76ED2B88-FC7A-566D-AB10-44EAB2C09E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9E5C4E0-2627-4569-9B86-915DD16B5EA2}"/>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2677705D-8ADD-6F37-CD48-54A6EF834117}"/>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0C120FF2-2CC3-A4DC-21F0-A89FD197187A}"/>
              </a:ext>
            </a:extLst>
          </p:cNvPr>
          <p:cNvSpPr txBox="1"/>
          <p:nvPr/>
        </p:nvSpPr>
        <p:spPr>
          <a:xfrm>
            <a:off x="1" y="43224"/>
            <a:ext cx="12192000" cy="6555641"/>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3</a:t>
            </a:r>
            <a:endParaRPr lang="en-US" sz="5400" b="0" i="0" dirty="0">
              <a:solidFill>
                <a:schemeClr val="bg1"/>
              </a:solidFill>
              <a:effectLst/>
              <a:latin typeface="Book Antiqua" panose="02040602050305030304" pitchFamily="18" charset="0"/>
            </a:endParaRPr>
          </a:p>
          <a:p>
            <a:pPr algn="ctr"/>
            <a:r>
              <a:rPr lang="en-US" sz="6000" b="0" i="0" dirty="0">
                <a:solidFill>
                  <a:schemeClr val="bg1"/>
                </a:solidFill>
                <a:effectLst/>
                <a:latin typeface="Book Antiqua" panose="02040602050305030304" pitchFamily="18" charset="0"/>
              </a:rPr>
              <a:t>Silent night, holy night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Wondrous Star lend Thy night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With the angels let us sing</a:t>
            </a:r>
            <a:br>
              <a:rPr lang="en-US" sz="6000" dirty="0">
                <a:solidFill>
                  <a:schemeClr val="bg1"/>
                </a:solidFill>
                <a:latin typeface="Book Antiqua" panose="02040602050305030304" pitchFamily="18" charset="0"/>
              </a:rPr>
            </a:br>
            <a:r>
              <a:rPr lang="en-US" sz="6000" dirty="0">
                <a:solidFill>
                  <a:schemeClr val="bg1"/>
                </a:solidFill>
                <a:latin typeface="Book Antiqua" panose="02040602050305030304" pitchFamily="18" charset="0"/>
              </a:rPr>
              <a:t>“Alleluia” to our King</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Christ the Savior is born!</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Christ the Savior is born!</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2F756E6B-E0C2-0E30-2A32-033400CDA18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68289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0D592-32F3-3711-480A-F84018E493F9}"/>
            </a:ext>
          </a:extLst>
        </p:cNvPr>
        <p:cNvGrpSpPr/>
        <p:nvPr/>
      </p:nvGrpSpPr>
      <p:grpSpPr>
        <a:xfrm>
          <a:off x="0" y="0"/>
          <a:ext cx="0" cy="0"/>
          <a:chOff x="0" y="0"/>
          <a:chExt cx="0" cy="0"/>
        </a:xfrm>
      </p:grpSpPr>
      <p:pic>
        <p:nvPicPr>
          <p:cNvPr id="3" name="Picture 2" descr="A painting of a person and person in a manger&#10;&#10;Description automatically generated">
            <a:extLst>
              <a:ext uri="{FF2B5EF4-FFF2-40B4-BE49-F238E27FC236}">
                <a16:creationId xmlns:a16="http://schemas.microsoft.com/office/drawing/2014/main" id="{9D246DA8-CA0E-CE45-1933-131826CE4BDC}"/>
              </a:ext>
            </a:extLst>
          </p:cNvPr>
          <p:cNvPicPr>
            <a:picLocks noChangeAspect="1"/>
          </p:cNvPicPr>
          <p:nvPr/>
        </p:nvPicPr>
        <p:blipFill>
          <a:blip r:embed="rId2">
            <a:extLst>
              <a:ext uri="{28A0092B-C50C-407E-A947-70E740481C1C}">
                <a14:useLocalDpi xmlns:a14="http://schemas.microsoft.com/office/drawing/2010/main" val="0"/>
              </a:ext>
            </a:extLst>
          </a:blip>
          <a:srcRect t="9673" b="20640"/>
          <a:stretch/>
        </p:blipFill>
        <p:spPr>
          <a:xfrm>
            <a:off x="20" y="-157163"/>
            <a:ext cx="12191980" cy="7158037"/>
          </a:xfrm>
          <a:prstGeom prst="rect">
            <a:avLst/>
          </a:prstGeom>
        </p:spPr>
      </p:pic>
    </p:spTree>
    <p:extLst>
      <p:ext uri="{BB962C8B-B14F-4D97-AF65-F5344CB8AC3E}">
        <p14:creationId xmlns:p14="http://schemas.microsoft.com/office/powerpoint/2010/main" val="8192850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4182CD22-08E8-4141-BF2C-304C9BFD83D1}"/>
              </a:ext>
            </a:extLst>
          </p:cNvPr>
          <p:cNvPicPr>
            <a:picLocks noChangeAspect="1" noChangeArrowheads="1"/>
          </p:cNvPicPr>
          <p:nvPr/>
        </p:nvPicPr>
        <p:blipFill rotWithShape="1">
          <a:blip r:embed="rId2">
            <a:alphaModFix amt="49000"/>
            <a:extLst>
              <a:ext uri="{28A0092B-C50C-407E-A947-70E740481C1C}">
                <a14:useLocalDpi xmlns:a14="http://schemas.microsoft.com/office/drawing/2010/main" val="0"/>
              </a:ext>
            </a:extLst>
          </a:blip>
          <a:srcRect t="6238" b="6239"/>
          <a:stretch/>
        </p:blipFill>
        <p:spPr bwMode="auto">
          <a:xfrm flipH="1">
            <a:off x="-1" y="-30"/>
            <a:ext cx="12192000" cy="685595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735C0B2B-1A7F-4835-8436-4DF613144C50}"/>
              </a:ext>
            </a:extLst>
          </p:cNvPr>
          <p:cNvSpPr>
            <a:spLocks noGrp="1"/>
          </p:cNvSpPr>
          <p:nvPr>
            <p:ph type="ctrTitle"/>
          </p:nvPr>
        </p:nvSpPr>
        <p:spPr>
          <a:xfrm>
            <a:off x="0" y="544804"/>
            <a:ext cx="4666470" cy="2076333"/>
          </a:xfrm>
        </p:spPr>
        <p:txBody>
          <a:bodyPr anchor="t">
            <a:noAutofit/>
          </a:bodyPr>
          <a:lstStyle/>
          <a:p>
            <a:r>
              <a:rPr lang="en-US" dirty="0">
                <a:latin typeface="Book Antiqua" panose="02040602050305030304" pitchFamily="18" charset="0"/>
              </a:rPr>
              <a:t>Recessional  Hymn</a:t>
            </a:r>
            <a:br>
              <a:rPr lang="en-US" dirty="0">
                <a:latin typeface="Book Antiqua" panose="02040602050305030304" pitchFamily="18" charset="0"/>
              </a:rPr>
            </a:br>
            <a:br>
              <a:rPr lang="en-US" dirty="0">
                <a:latin typeface="Book Antiqua" panose="02040602050305030304" pitchFamily="18" charset="0"/>
              </a:rPr>
            </a:br>
            <a:r>
              <a:rPr lang="en-US" dirty="0">
                <a:latin typeface="Book Antiqua" panose="02040602050305030304" pitchFamily="18" charset="0"/>
              </a:rPr>
              <a:t>Joy to the World</a:t>
            </a:r>
            <a:br>
              <a:rPr lang="en-US" dirty="0">
                <a:latin typeface="Book Antiqua" panose="02040602050305030304" pitchFamily="18" charset="0"/>
              </a:rPr>
            </a:br>
            <a:r>
              <a:rPr lang="en-US" sz="4000" i="1" dirty="0">
                <a:latin typeface="Book Antiqua" panose="02040602050305030304" pitchFamily="18" charset="0"/>
              </a:rPr>
              <a:t>George F </a:t>
            </a:r>
            <a:r>
              <a:rPr lang="en-US" sz="4000" i="1" dirty="0" err="1">
                <a:latin typeface="Book Antiqua" panose="02040602050305030304" pitchFamily="18" charset="0"/>
              </a:rPr>
              <a:t>Hanel</a:t>
            </a:r>
            <a:br>
              <a:rPr lang="en-US" sz="4000" i="1" dirty="0">
                <a:latin typeface="Book Antiqua" panose="02040602050305030304" pitchFamily="18" charset="0"/>
              </a:rPr>
            </a:br>
            <a:r>
              <a:rPr lang="en-US" sz="4000" i="1" dirty="0">
                <a:latin typeface="Book Antiqua" panose="02040602050305030304" pitchFamily="18" charset="0"/>
              </a:rPr>
              <a:t>1658-1759</a:t>
            </a:r>
          </a:p>
        </p:txBody>
      </p:sp>
      <p:pic>
        <p:nvPicPr>
          <p:cNvPr id="5" name="Picture 2">
            <a:extLst>
              <a:ext uri="{FF2B5EF4-FFF2-40B4-BE49-F238E27FC236}">
                <a16:creationId xmlns:a16="http://schemas.microsoft.com/office/drawing/2014/main" id="{6E974526-160D-4124-A115-70420FA092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r="11810" b="-2"/>
          <a:stretch/>
        </p:blipFill>
        <p:spPr bwMode="auto">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92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 y="619672"/>
            <a:ext cx="12391803" cy="5909310"/>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Verse 1</a:t>
            </a:r>
          </a:p>
          <a:p>
            <a:pPr algn="ctr"/>
            <a:r>
              <a:rPr lang="en-US" sz="5400" b="0" i="0" dirty="0">
                <a:solidFill>
                  <a:schemeClr val="bg1"/>
                </a:solidFill>
                <a:effectLst/>
                <a:latin typeface="Book Antiqua" panose="02040602050305030304" pitchFamily="18" charset="0"/>
              </a:rPr>
              <a:t>Joy to the world, the Lord is come!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Let earth receive her King!</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Let every heart prepare Him room,</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a:t>
            </a:r>
            <a:r>
              <a:rPr lang="en-US" sz="5400" b="0" i="0" dirty="0" err="1">
                <a:solidFill>
                  <a:schemeClr val="bg1"/>
                </a:solidFill>
                <a:effectLst/>
                <a:latin typeface="Book Antiqua" panose="02040602050305030304" pitchFamily="18" charset="0"/>
              </a:rPr>
              <a:t>heav'n</a:t>
            </a:r>
            <a:r>
              <a:rPr lang="en-US" sz="5400" b="0" i="0" dirty="0">
                <a:solidFill>
                  <a:schemeClr val="bg1"/>
                </a:solidFill>
                <a:effectLst/>
                <a:latin typeface="Book Antiqua" panose="02040602050305030304" pitchFamily="18" charset="0"/>
              </a:rPr>
              <a:t> and nature sing,</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a:t>
            </a:r>
            <a:r>
              <a:rPr lang="en-US" sz="5400" b="0" i="0" dirty="0" err="1">
                <a:solidFill>
                  <a:schemeClr val="bg1"/>
                </a:solidFill>
                <a:effectLst/>
                <a:latin typeface="Book Antiqua" panose="02040602050305030304" pitchFamily="18" charset="0"/>
              </a:rPr>
              <a:t>heav'n</a:t>
            </a:r>
            <a:r>
              <a:rPr lang="en-US" sz="5400" b="0" i="0" dirty="0">
                <a:solidFill>
                  <a:schemeClr val="bg1"/>
                </a:solidFill>
                <a:effectLst/>
                <a:latin typeface="Book Antiqua" panose="02040602050305030304" pitchFamily="18" charset="0"/>
              </a:rPr>
              <a:t> and nature sing,</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a:t>
            </a:r>
            <a:r>
              <a:rPr lang="en-US" sz="5400" b="0" i="0" dirty="0" err="1">
                <a:solidFill>
                  <a:schemeClr val="bg1"/>
                </a:solidFill>
                <a:effectLst/>
                <a:latin typeface="Book Antiqua" panose="02040602050305030304" pitchFamily="18" charset="0"/>
              </a:rPr>
              <a:t>heav'n</a:t>
            </a:r>
            <a:r>
              <a:rPr lang="en-US" sz="5400" b="0" i="0" dirty="0">
                <a:solidFill>
                  <a:schemeClr val="bg1"/>
                </a:solidFill>
                <a:effectLst/>
                <a:latin typeface="Book Antiqua" panose="02040602050305030304" pitchFamily="18" charset="0"/>
              </a:rPr>
              <a:t>, and </a:t>
            </a:r>
            <a:r>
              <a:rPr lang="en-US" sz="5400" b="0" i="0" dirty="0" err="1">
                <a:solidFill>
                  <a:schemeClr val="bg1"/>
                </a:solidFill>
                <a:effectLst/>
                <a:latin typeface="Book Antiqua" panose="02040602050305030304" pitchFamily="18" charset="0"/>
              </a:rPr>
              <a:t>heav'n</a:t>
            </a:r>
            <a:r>
              <a:rPr lang="en-US" sz="5400" b="0" i="0" dirty="0">
                <a:solidFill>
                  <a:schemeClr val="bg1"/>
                </a:solidFill>
                <a:effectLst/>
                <a:latin typeface="Book Antiqua" panose="02040602050305030304" pitchFamily="18" charset="0"/>
              </a:rPr>
              <a:t> and nature sing.</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D0C91CE6-1D12-4A20-149C-F29A0CE2A36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10438782" y="-182880"/>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19169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561330" y="0"/>
            <a:ext cx="12391803" cy="7571303"/>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Verse 2</a:t>
            </a:r>
          </a:p>
          <a:p>
            <a:pPr algn="ctr"/>
            <a:r>
              <a:rPr lang="en-US" sz="5400" b="0" i="0" dirty="0">
                <a:solidFill>
                  <a:schemeClr val="bg1"/>
                </a:solidFill>
                <a:effectLst/>
                <a:latin typeface="Book Antiqua" panose="02040602050305030304" pitchFamily="18" charset="0"/>
              </a:rPr>
              <a:t>Joy to the earth, the Savior reigns!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Let us our songs employ,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while fields and floods, </a:t>
            </a:r>
          </a:p>
          <a:p>
            <a:pPr algn="ctr"/>
            <a:r>
              <a:rPr lang="en-US" sz="5400" b="0" i="0" dirty="0">
                <a:solidFill>
                  <a:schemeClr val="bg1"/>
                </a:solidFill>
                <a:effectLst/>
                <a:latin typeface="Book Antiqua" panose="02040602050305030304" pitchFamily="18" charset="0"/>
              </a:rPr>
              <a:t>rocks, hills, and plains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repeat the sounding joy,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repeat the sounding joy,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repeat, repeat the sounding joy.</a:t>
            </a:r>
            <a:br>
              <a:rPr lang="en-US" sz="5400" dirty="0">
                <a:solidFill>
                  <a:schemeClr val="bg1"/>
                </a:solidFill>
                <a:latin typeface="Book Antiqua" panose="02040602050305030304" pitchFamily="18" charset="0"/>
              </a:rPr>
            </a:b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D0C91CE6-1D12-4A20-149C-F29A0CE2A36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10438782" y="-182880"/>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01911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199AD-C613-996F-2B13-C0720DD03B7F}"/>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CCA22158-33EC-0FF4-A32E-1DAD94CCAD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8737607-BD1F-AE66-BFFD-046CC2613255}"/>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17BE9A2-D23B-623D-8ABF-B6D3ED317131}"/>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C6432BCE-7333-7D93-DA61-C382D35041CC}"/>
              </a:ext>
            </a:extLst>
          </p:cNvPr>
          <p:cNvSpPr txBox="1"/>
          <p:nvPr/>
        </p:nvSpPr>
        <p:spPr>
          <a:xfrm>
            <a:off x="-561310" y="437605"/>
            <a:ext cx="12553487" cy="8371523"/>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Verse 3</a:t>
            </a:r>
          </a:p>
          <a:p>
            <a:pPr algn="ctr"/>
            <a:r>
              <a:rPr lang="en-US" sz="5400" b="0" i="0" dirty="0">
                <a:solidFill>
                  <a:schemeClr val="bg1"/>
                </a:solidFill>
                <a:effectLst/>
                <a:latin typeface="Book Antiqua" panose="02040602050305030304" pitchFamily="18" charset="0"/>
              </a:rPr>
              <a:t>No more  let sin and sorrow grow,</a:t>
            </a:r>
          </a:p>
          <a:p>
            <a:pPr algn="ctr"/>
            <a:r>
              <a:rPr lang="en-US" sz="5400" dirty="0">
                <a:solidFill>
                  <a:schemeClr val="bg1"/>
                </a:solidFill>
                <a:latin typeface="Book Antiqua" panose="02040602050305030304" pitchFamily="18" charset="0"/>
              </a:rPr>
              <a:t>No thorns infest the ground.</a:t>
            </a:r>
          </a:p>
          <a:p>
            <a:pPr algn="ctr"/>
            <a:r>
              <a:rPr lang="en-US" sz="5400" dirty="0">
                <a:solidFill>
                  <a:schemeClr val="bg1"/>
                </a:solidFill>
                <a:latin typeface="Book Antiqua" panose="02040602050305030304" pitchFamily="18" charset="0"/>
              </a:rPr>
              <a:t>  He comes to make His blessings flow</a:t>
            </a:r>
          </a:p>
          <a:p>
            <a:pPr algn="ctr"/>
            <a:r>
              <a:rPr lang="en-US" sz="5400" dirty="0">
                <a:solidFill>
                  <a:schemeClr val="bg1"/>
                </a:solidFill>
                <a:latin typeface="Book Antiqua" panose="02040602050305030304" pitchFamily="18" charset="0"/>
              </a:rPr>
              <a:t>Far as the curse is found</a:t>
            </a:r>
          </a:p>
          <a:p>
            <a:pPr algn="ctr"/>
            <a:r>
              <a:rPr lang="en-US" sz="5400" dirty="0">
                <a:solidFill>
                  <a:schemeClr val="bg1"/>
                </a:solidFill>
                <a:latin typeface="Book Antiqua" panose="02040602050305030304" pitchFamily="18" charset="0"/>
              </a:rPr>
              <a:t>Far as the curse is found</a:t>
            </a:r>
          </a:p>
          <a:p>
            <a:pPr algn="ctr"/>
            <a:r>
              <a:rPr lang="en-US" sz="5400" spc="-300" dirty="0">
                <a:solidFill>
                  <a:schemeClr val="bg1"/>
                </a:solidFill>
                <a:latin typeface="Book Antiqua" panose="02040602050305030304" pitchFamily="18" charset="0"/>
              </a:rPr>
              <a:t>Far as, Far is the curse is found</a:t>
            </a:r>
          </a:p>
          <a:p>
            <a:pPr algn="ctr"/>
            <a:endParaRPr lang="en-US" sz="5200" dirty="0">
              <a:solidFill>
                <a:schemeClr val="bg1"/>
              </a:solidFill>
              <a:latin typeface="Book Antiqua" panose="02040602050305030304" pitchFamily="18" charset="0"/>
            </a:endParaRPr>
          </a:p>
          <a:p>
            <a:pPr algn="ctr"/>
            <a:endParaRPr lang="en-US" sz="5400" dirty="0">
              <a:solidFill>
                <a:schemeClr val="bg1"/>
              </a:solidFill>
              <a:latin typeface="Book Antiqua" panose="02040602050305030304" pitchFamily="18" charset="0"/>
            </a:endParaRPr>
          </a:p>
          <a:p>
            <a:pPr algn="ct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BCC6E7F9-F192-F1DB-143E-6357A30A61C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10438782" y="-182880"/>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75954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399626" y="480135"/>
            <a:ext cx="12391803" cy="5909310"/>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Verse 4</a:t>
            </a:r>
          </a:p>
          <a:p>
            <a:pPr algn="ctr"/>
            <a:r>
              <a:rPr lang="en-US" sz="5400" b="0" i="0" spc="-300" dirty="0">
                <a:solidFill>
                  <a:schemeClr val="bg1"/>
                </a:solidFill>
                <a:effectLst/>
                <a:latin typeface="Book Antiqua" panose="02040602050305030304" pitchFamily="18" charset="0"/>
              </a:rPr>
              <a:t>He rules the world with truth and grace,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makes the nations prove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glories of His righteousness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wonders of His love,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wonders of His love,</a:t>
            </a:r>
          </a:p>
          <a:p>
            <a:pPr algn="ctr"/>
            <a:r>
              <a:rPr lang="en-US" sz="5400" b="0" i="0" dirty="0">
                <a:solidFill>
                  <a:schemeClr val="bg1"/>
                </a:solidFill>
                <a:effectLst/>
                <a:latin typeface="Book Antiqua" panose="02040602050305030304" pitchFamily="18" charset="0"/>
              </a:rPr>
              <a:t>and wonders</a:t>
            </a:r>
            <a:r>
              <a:rPr lang="en-US" sz="5400" dirty="0">
                <a:solidFill>
                  <a:schemeClr val="bg1"/>
                </a:solidFill>
                <a:latin typeface="Book Antiqua" panose="02040602050305030304" pitchFamily="18" charset="0"/>
              </a:rPr>
              <a:t>, </a:t>
            </a:r>
            <a:r>
              <a:rPr lang="en-US" sz="5400" b="0" i="0" dirty="0">
                <a:solidFill>
                  <a:schemeClr val="bg1"/>
                </a:solidFill>
                <a:effectLst/>
                <a:latin typeface="Book Antiqua" panose="02040602050305030304" pitchFamily="18" charset="0"/>
              </a:rPr>
              <a:t>wonders of His love.</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D0C91CE6-1D12-4A20-149C-F29A0CE2A36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10438782" y="-182880"/>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53336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B3EE9-8BEC-6616-CD25-96E4D1E92110}"/>
            </a:ext>
          </a:extLst>
        </p:cNvPr>
        <p:cNvGrpSpPr/>
        <p:nvPr/>
      </p:nvGrpSpPr>
      <p:grpSpPr>
        <a:xfrm>
          <a:off x="0" y="0"/>
          <a:ext cx="0" cy="0"/>
          <a:chOff x="0" y="0"/>
          <a:chExt cx="0" cy="0"/>
        </a:xfrm>
      </p:grpSpPr>
      <p:pic>
        <p:nvPicPr>
          <p:cNvPr id="2" name="christmas_tree_wonderland_33470_h264_1920">
            <a:hlinkClick r:id="" action="ppaction://media"/>
            <a:extLst>
              <a:ext uri="{FF2B5EF4-FFF2-40B4-BE49-F238E27FC236}">
                <a16:creationId xmlns:a16="http://schemas.microsoft.com/office/drawing/2014/main" id="{2C5B5596-11AE-0C6E-8881-225E515959F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5792" y="-105104"/>
            <a:ext cx="12518988" cy="7041931"/>
          </a:xfrm>
          <a:prstGeom prst="rect">
            <a:avLst/>
          </a:prstGeom>
        </p:spPr>
      </p:pic>
      <p:sp>
        <p:nvSpPr>
          <p:cNvPr id="8" name="Rectangle 7">
            <a:extLst>
              <a:ext uri="{FF2B5EF4-FFF2-40B4-BE49-F238E27FC236}">
                <a16:creationId xmlns:a16="http://schemas.microsoft.com/office/drawing/2014/main" id="{2577F3DF-B9E9-57B8-CC4B-38F5DE434C29}"/>
              </a:ext>
            </a:extLst>
          </p:cNvPr>
          <p:cNvSpPr/>
          <p:nvPr/>
        </p:nvSpPr>
        <p:spPr>
          <a:xfrm>
            <a:off x="-185792" y="1127320"/>
            <a:ext cx="12518988" cy="3416320"/>
          </a:xfrm>
          <a:prstGeom prst="rect">
            <a:avLst/>
          </a:prstGeom>
          <a:solidFill>
            <a:srgbClr val="FF0000">
              <a:alpha val="51649"/>
            </a:srgbClr>
          </a:solidFill>
        </p:spPr>
        <p:txBody>
          <a:bodyPr wrap="square" lIns="91440" tIns="45720" rIns="91440" bIns="45720">
            <a:spAutoFit/>
          </a:bodyPr>
          <a:lstStyle/>
          <a:p>
            <a:pPr algn="ctr"/>
            <a:r>
              <a:rPr lang="en-US" sz="7200" b="1" cap="none" spc="0"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MERRY CHRISTMAS </a:t>
            </a:r>
          </a:p>
          <a:p>
            <a:pPr algn="ctr"/>
            <a:r>
              <a:rPr lang="en-US" sz="7200" b="1" cap="none" spc="0"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TO YOU AND </a:t>
            </a:r>
          </a:p>
          <a:p>
            <a:pPr algn="ctr"/>
            <a:r>
              <a:rPr lang="en-US" sz="7200" b="1" cap="none" spc="0"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YOUR FAMILY!</a:t>
            </a:r>
          </a:p>
        </p:txBody>
      </p:sp>
      <p:sp>
        <p:nvSpPr>
          <p:cNvPr id="9" name="Rectangle 8">
            <a:extLst>
              <a:ext uri="{FF2B5EF4-FFF2-40B4-BE49-F238E27FC236}">
                <a16:creationId xmlns:a16="http://schemas.microsoft.com/office/drawing/2014/main" id="{6706B985-EDBF-E70D-8813-68ECE21E3764}"/>
              </a:ext>
            </a:extLst>
          </p:cNvPr>
          <p:cNvSpPr/>
          <p:nvPr/>
        </p:nvSpPr>
        <p:spPr>
          <a:xfrm>
            <a:off x="-185792" y="4542525"/>
            <a:ext cx="12518988" cy="830997"/>
          </a:xfrm>
          <a:prstGeom prst="rect">
            <a:avLst/>
          </a:prstGeom>
          <a:solidFill>
            <a:schemeClr val="accent6">
              <a:lumMod val="75000"/>
              <a:alpha val="66000"/>
            </a:schemeClr>
          </a:solidFill>
        </p:spPr>
        <p:txBody>
          <a:bodyPr wrap="square" lIns="91440" tIns="45720" rIns="91440" bIns="45720">
            <a:spAutoFit/>
          </a:bodyPr>
          <a:lstStyle/>
          <a:p>
            <a:pPr algn="ctr"/>
            <a:r>
              <a:rPr lang="en-US" sz="4800" b="1" cap="none" spc="0" dirty="0">
                <a:ln w="9525">
                  <a:solidFill>
                    <a:schemeClr val="tx1"/>
                  </a:solidFill>
                  <a:prstDash val="solid"/>
                </a:ln>
                <a:solidFill>
                  <a:schemeClr val="bg1"/>
                </a:solidFill>
                <a:effectLst>
                  <a:outerShdw blurRad="50800" dist="38100" dir="2700000" algn="tl" rotWithShape="0">
                    <a:prstClr val="black">
                      <a:alpha val="40000"/>
                    </a:prstClr>
                  </a:outerShdw>
                </a:effectLst>
                <a:latin typeface="Chalkduster" panose="03050602040202020205" pitchFamily="66" charset="77"/>
              </a:rPr>
              <a:t>FROM SAINT JULIANA FAMILY</a:t>
            </a:r>
          </a:p>
        </p:txBody>
      </p:sp>
    </p:spTree>
    <p:extLst>
      <p:ext uri="{BB962C8B-B14F-4D97-AF65-F5344CB8AC3E}">
        <p14:creationId xmlns:p14="http://schemas.microsoft.com/office/powerpoint/2010/main" val="32047674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HS Mass July26</Template>
  <TotalTime>43077</TotalTime>
  <Words>3567</Words>
  <Application>Microsoft Macintosh PowerPoint</Application>
  <PresentationFormat>Widescreen</PresentationFormat>
  <Paragraphs>503</Paragraphs>
  <Slides>121</Slides>
  <Notes>3</Notes>
  <HiddenSlides>0</HiddenSlides>
  <MMClips>1</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121</vt:i4>
      </vt:variant>
    </vt:vector>
  </HeadingPairs>
  <TitlesOfParts>
    <vt:vector size="134" baseType="lpstr">
      <vt:lpstr>-apple-system</vt:lpstr>
      <vt:lpstr>Arial</vt:lpstr>
      <vt:lpstr>Baskerville Old Face</vt:lpstr>
      <vt:lpstr>Book Antiqua</vt:lpstr>
      <vt:lpstr>Calibri</vt:lpstr>
      <vt:lpstr>Calibri Light</vt:lpstr>
      <vt:lpstr>Cambria</vt:lpstr>
      <vt:lpstr>Chalkduster</vt:lpstr>
      <vt:lpstr>Cooper Black</vt:lpstr>
      <vt:lpstr>Engravers MT</vt:lpstr>
      <vt:lpstr>Roboto</vt:lpstr>
      <vt:lpstr>Times New Roman</vt:lpstr>
      <vt:lpstr>Office Theme</vt:lpstr>
      <vt:lpstr>PowerPoint Presentation</vt:lpstr>
      <vt:lpstr>PowerPoint Presentation</vt:lpstr>
      <vt:lpstr>PowerPoint Presentation</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First Reading  Isaiah 52: 7-10</vt:lpstr>
      <vt:lpstr>Entrance Hymn   O Come All Ye Faithful</vt:lpstr>
      <vt:lpstr>Entrance Hymn   O Come All Ye Faithful</vt:lpstr>
      <vt:lpstr>Entrance Hymn   O Come All Ye Faithful</vt:lpstr>
      <vt:lpstr>The Word of The Lord  Thanks  be to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Entrance Hymn   O Come All Ye Faithful</vt:lpstr>
      <vt:lpstr>Entrance Hymn   O Come All Ye Faithful</vt:lpstr>
      <vt:lpstr>Entrance Hymn   O Come All Ye Faithful</vt:lpstr>
      <vt:lpstr>Entrance Hymn   O Come All Ye Faithful</vt:lpstr>
      <vt:lpstr>Entrance Hymn   O Come All Ye Faithful</vt:lpstr>
      <vt:lpstr>PowerPoint Presentation</vt:lpstr>
      <vt:lpstr>PowerPoint Presentation</vt:lpstr>
      <vt:lpstr>PowerPoint Presentation</vt:lpstr>
      <vt:lpstr>PowerPoint Presentation</vt:lpstr>
      <vt:lpstr>PowerPoint Presentation</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PowerPoint Presentation</vt:lpstr>
      <vt:lpstr>PowerPoint Presentation</vt:lpstr>
      <vt:lpstr>Nicene Creed</vt:lpstr>
      <vt:lpstr>Nicene Creed</vt:lpstr>
      <vt:lpstr>Nicene Creed</vt:lpstr>
      <vt:lpstr>Nicene Creed</vt:lpstr>
      <vt:lpstr>Nicene Creed</vt:lpstr>
      <vt:lpstr>Nicene Creed</vt:lpstr>
      <vt:lpstr>Nicene Creed</vt:lpstr>
      <vt:lpstr>Nicene Creed</vt:lpstr>
      <vt:lpstr> Prayers of the Faithful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Memorial Acclamation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Recessional  Hymn  Joy to the World George F Hanel 1658-1759</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Holy Spirit Catholic Church</dc:title>
  <dc:creator>Karen Zaremba</dc:creator>
  <cp:lastModifiedBy>Darren Matias</cp:lastModifiedBy>
  <cp:revision>1227</cp:revision>
  <dcterms:created xsi:type="dcterms:W3CDTF">2020-07-23T20:03:17Z</dcterms:created>
  <dcterms:modified xsi:type="dcterms:W3CDTF">2024-12-24T17:21:19Z</dcterms:modified>
</cp:coreProperties>
</file>