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1781" r:id="rId2"/>
    <p:sldId id="2283" r:id="rId3"/>
    <p:sldId id="2284" r:id="rId4"/>
    <p:sldId id="2285" r:id="rId5"/>
    <p:sldId id="2286" r:id="rId6"/>
    <p:sldId id="228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19F71-F2E2-5780-F7DA-DD7C76636F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3116C4-F0EE-D95A-147E-4C9F44AB42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7C818B-B3A8-C499-CEA7-F05BD54A3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ACE30-2EC9-2541-B8CA-E6C143DB1074}" type="datetimeFigureOut">
              <a:rPr lang="en-US" smtClean="0"/>
              <a:t>12/21/24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8475C-4999-617F-0C1C-48CCF3BDE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6FF01-1270-4233-1512-0F31E4BAC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CAC1-7FC1-4D48-8DF0-53402D382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652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7B1F6-2EED-4969-4AFA-D94DCEDF3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AB68E-F141-AEC9-58A6-5A633AC79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D2836-71D1-03AC-FD3A-A31B2AD2F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ACE30-2EC9-2541-B8CA-E6C143DB1074}" type="datetimeFigureOut">
              <a:rPr lang="en-US" smtClean="0"/>
              <a:t>12/21/24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92FF1-C9AF-5503-C923-0E6CC02DA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64730-D6C2-C22A-7EAD-9075E920B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CAC1-7FC1-4D48-8DF0-53402D382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625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5EAEF-8AE6-4648-3A16-F1827AE46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7F1F6C-EDC7-E970-EBF7-E59841ECC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83B15D-63AF-6FFF-B27C-54E8615C8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ACE30-2EC9-2541-B8CA-E6C143DB1074}" type="datetimeFigureOut">
              <a:rPr lang="en-US" smtClean="0"/>
              <a:t>12/21/24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D29B12-1BF5-8169-4904-BFE169CFE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C09E56-31DB-9836-A411-9397226AF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CAC1-7FC1-4D48-8DF0-53402D382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703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BA94E-0456-6E82-B5BF-5742F9F19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60077-056F-A617-4AAB-32EDEE9A20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B845DD-03E2-F01A-4383-7DB36284F3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8CA8D-74C2-121D-6FE7-75F848BCD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ACE30-2EC9-2541-B8CA-E6C143DB1074}" type="datetimeFigureOut">
              <a:rPr lang="en-US" smtClean="0"/>
              <a:t>12/21/24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1887D5-ADC0-8099-56AB-3F0225FF7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EE1E23-726B-F752-F6C8-D6F7209C7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CAC1-7FC1-4D48-8DF0-53402D382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010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F00AB-7CF6-0F8E-7F1C-08D546CF5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A783C8-49F8-99DE-449D-19ED2DC6B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94285F-8C17-C224-FE89-A183CA0857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1ABDF4-9C3A-EC9E-BDB2-1CAAB11DB6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B95195-7A4A-1609-B210-BB8B9E6364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F24A4B-FBA7-145D-4469-9A43ED745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ACE30-2EC9-2541-B8CA-E6C143DB1074}" type="datetimeFigureOut">
              <a:rPr lang="en-US" smtClean="0"/>
              <a:t>12/21/24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3F3A32-2FA8-E168-01FA-1A64FAE4B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BF4146-4DC4-8277-5F64-796CB6886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CAC1-7FC1-4D48-8DF0-53402D382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404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5AE9C-FED5-9479-8A2F-18141FBF3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D18206-3F55-3ADE-084C-501627000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ACE30-2EC9-2541-B8CA-E6C143DB1074}" type="datetimeFigureOut">
              <a:rPr lang="en-US" smtClean="0"/>
              <a:t>12/21/24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B76182-7525-F088-5EF0-D85EB8EB9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C38381-13C9-7F41-6586-51BE20F88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CAC1-7FC1-4D48-8DF0-53402D382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966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8485F6-6DFF-DA30-6F29-06EF34497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ACE30-2EC9-2541-B8CA-E6C143DB1074}" type="datetimeFigureOut">
              <a:rPr lang="en-US" smtClean="0"/>
              <a:t>12/21/24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A1F2B-7EB7-85FE-30BD-EB221199A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93F1CA-0574-63E6-6AE0-75D093DB3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CAC1-7FC1-4D48-8DF0-53402D382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851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506BB-E0DD-F035-899B-B643D0EFB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F4ECB-0947-19CF-892A-4A1373A0A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798933-14B6-72F6-70BC-9A2121904D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BF8A56-F5C6-262A-6803-F7E1F40FF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ACE30-2EC9-2541-B8CA-E6C143DB1074}" type="datetimeFigureOut">
              <a:rPr lang="en-US" smtClean="0"/>
              <a:t>12/21/24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EBCC39-0F31-256B-9837-BD85AA45A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3DB035-A6FC-48E6-8EBB-7E56B33C3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CAC1-7FC1-4D48-8DF0-53402D382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70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86E90-F8F8-CE99-3FAC-83316BAA4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E0A634-266D-0DE0-B80F-6DD9B93A19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F2944-2A1F-8C1B-9E00-4CF0AC289D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1BF177-CF57-CBED-2151-77FF09897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ACE30-2EC9-2541-B8CA-E6C143DB1074}" type="datetimeFigureOut">
              <a:rPr lang="en-US" smtClean="0"/>
              <a:t>12/21/24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19A57B-41FF-B148-A05D-362AB58DD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C9D8BA-B945-9A24-03E6-22672814F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CAC1-7FC1-4D48-8DF0-53402D382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0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C0FC7-1FB8-48FA-9FFC-EC3106E39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D2FCC5-C613-BA93-3952-C72D99023F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352582-D941-7A2C-9FE2-71F02E710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ACE30-2EC9-2541-B8CA-E6C143DB1074}" type="datetimeFigureOut">
              <a:rPr lang="en-US" smtClean="0"/>
              <a:t>12/21/24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98680D-0CF9-85D2-A5B3-B4E46FCA2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4831D1-10DF-3E3F-8E06-1EE650CA1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CAC1-7FC1-4D48-8DF0-53402D382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725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19FA62-B62E-7FDF-A09F-9CED065303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198D17-216A-5688-C42E-5DC9B0A29F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C66A2-426A-D516-16BF-C3106159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ACE30-2EC9-2541-B8CA-E6C143DB1074}" type="datetimeFigureOut">
              <a:rPr lang="en-US" smtClean="0"/>
              <a:t>12/21/24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8776B-D6D3-0A28-EE29-EE426A6F6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5D17D-22C3-9402-D192-6C67F4CE0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CAC1-7FC1-4D48-8DF0-53402D382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913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BD08BF-861D-8786-99EF-8AAB6818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11D550-550A-E341-8287-4CE89031B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412FA4-405B-37F1-DA49-16782AE7C8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CACE30-2EC9-2541-B8CA-E6C143DB1074}" type="datetimeFigureOut">
              <a:rPr lang="en-US" smtClean="0"/>
              <a:t>12/21/24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77F3F-C17D-71B5-16EE-4FA9160FA8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E10EE2-F2AB-3D4E-B3F2-C38CC071D3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E8CAC1-7FC1-4D48-8DF0-53402D382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983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Why is the sky dark at night?">
            <a:extLst>
              <a:ext uri="{FF2B5EF4-FFF2-40B4-BE49-F238E27FC236}">
                <a16:creationId xmlns:a16="http://schemas.microsoft.com/office/drawing/2014/main" id="{3EFA910F-7A20-E843-8C68-BF17E142CC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" y="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E4ED8CD-0704-114F-BFB4-40D2F32AF946}"/>
              </a:ext>
            </a:extLst>
          </p:cNvPr>
          <p:cNvSpPr/>
          <p:nvPr/>
        </p:nvSpPr>
        <p:spPr>
          <a:xfrm>
            <a:off x="1113921" y="934584"/>
            <a:ext cx="10058400" cy="42930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100" b="1" u="sng" dirty="0">
                <a:solidFill>
                  <a:srgbClr val="FFFFFF"/>
                </a:solidFill>
                <a:latin typeface="Book Antiqua" panose="02040602050305030304" pitchFamily="18" charset="0"/>
                <a:ea typeface="+mj-ea"/>
                <a:cs typeface="+mj-cs"/>
              </a:rPr>
              <a:t>Communion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100" b="1" u="sng" dirty="0">
                <a:solidFill>
                  <a:srgbClr val="FFFFFF"/>
                </a:solidFill>
                <a:latin typeface="Book Antiqua" panose="02040602050305030304" pitchFamily="18" charset="0"/>
                <a:ea typeface="+mj-ea"/>
                <a:cs typeface="+mj-cs"/>
              </a:rPr>
              <a:t>Hymn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7100" b="1" dirty="0">
              <a:solidFill>
                <a:srgbClr val="FFFFFF"/>
              </a:solidFill>
              <a:latin typeface="Book Antiqua" panose="02040602050305030304" pitchFamily="18" charset="0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100" b="1" dirty="0">
                <a:solidFill>
                  <a:srgbClr val="FFFFFF"/>
                </a:solidFill>
                <a:latin typeface="Book Antiqua" panose="02040602050305030304" pitchFamily="18" charset="0"/>
                <a:ea typeface="+mj-ea"/>
                <a:cs typeface="+mj-cs"/>
              </a:rPr>
              <a:t>Lo, How A Rose E’er Blooming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9E240C7-8F43-4882-A610-A2126BF5B6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679" y="2461768"/>
            <a:ext cx="10977540" cy="320725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761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Why is the sky dark at night?">
            <a:extLst>
              <a:ext uri="{FF2B5EF4-FFF2-40B4-BE49-F238E27FC236}">
                <a16:creationId xmlns:a16="http://schemas.microsoft.com/office/drawing/2014/main" id="{3EFA910F-7A20-E843-8C68-BF17E142CC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3" t="9091" r="27083"/>
          <a:stretch/>
        </p:blipFill>
        <p:spPr bwMode="auto">
          <a:xfrm>
            <a:off x="0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09E240C7-8F43-4882-A610-A2126BF5B6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928" y="405667"/>
            <a:ext cx="11058144" cy="6858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900"/>
              </a:spcAft>
            </a:pPr>
            <a:r>
              <a:rPr lang="en-US" sz="6000" b="0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Lo, how a rose e’er bloom­ing</a:t>
            </a:r>
            <a:br>
              <a:rPr lang="en-US" sz="6000" b="0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</a:br>
            <a:r>
              <a:rPr lang="en-US" sz="6000" b="0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From ten­der stem hath sprung!</a:t>
            </a:r>
            <a:br>
              <a:rPr lang="en-US" sz="6000" b="0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</a:br>
            <a:r>
              <a:rPr lang="en-US" sz="6000" b="0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Of Jes­se’s lin­eage com­ing,</a:t>
            </a:r>
            <a:br>
              <a:rPr lang="en-US" sz="6000" b="0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</a:br>
            <a:r>
              <a:rPr lang="en-US" sz="6000" b="0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As men of old have sung.</a:t>
            </a:r>
            <a:br>
              <a:rPr lang="en-US" sz="6000" b="0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</a:br>
            <a:r>
              <a:rPr lang="en-US" sz="6000" b="0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It came, a flow­er­et bright,</a:t>
            </a:r>
            <a:br>
              <a:rPr lang="en-US" sz="6000" b="0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</a:br>
            <a:r>
              <a:rPr lang="en-US" sz="6000" b="0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Amid the cold of win­ter,</a:t>
            </a:r>
            <a:br>
              <a:rPr lang="en-US" sz="6000" b="0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</a:br>
            <a:r>
              <a:rPr lang="en-US" sz="6000" b="0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When half spent was the night.</a:t>
            </a:r>
            <a:endParaRPr lang="en-US" sz="6000" dirty="0">
              <a:solidFill>
                <a:schemeClr val="bg1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3216BA-F643-B4B7-8A8D-DDDE5D9F5687}"/>
              </a:ext>
            </a:extLst>
          </p:cNvPr>
          <p:cNvSpPr txBox="1"/>
          <p:nvPr/>
        </p:nvSpPr>
        <p:spPr>
          <a:xfrm>
            <a:off x="0" y="-73571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Verse 1</a:t>
            </a:r>
          </a:p>
        </p:txBody>
      </p:sp>
    </p:spTree>
    <p:extLst>
      <p:ext uri="{BB962C8B-B14F-4D97-AF65-F5344CB8AC3E}">
        <p14:creationId xmlns:p14="http://schemas.microsoft.com/office/powerpoint/2010/main" val="1100915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29C72-E9DC-ADD2-63D0-12875D1D0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Why is the sky dark at night?">
            <a:extLst>
              <a:ext uri="{FF2B5EF4-FFF2-40B4-BE49-F238E27FC236}">
                <a16:creationId xmlns:a16="http://schemas.microsoft.com/office/drawing/2014/main" id="{F267A73F-B2AA-46BE-AAF4-8A55FC8DD3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3" t="9091" r="27083"/>
          <a:stretch/>
        </p:blipFill>
        <p:spPr bwMode="auto">
          <a:xfrm>
            <a:off x="0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9DD36AA1-EC14-0D45-D32E-860E30B478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928" y="405667"/>
            <a:ext cx="11058144" cy="6858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900"/>
              </a:spcAft>
            </a:pPr>
            <a:r>
              <a:rPr lang="en-US" sz="600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Isaiah ’twas fore­told it,</a:t>
            </a:r>
            <a:br>
              <a:rPr lang="en-US" sz="6000" dirty="0">
                <a:solidFill>
                  <a:schemeClr val="bg1"/>
                </a:solidFill>
              </a:rPr>
            </a:br>
            <a:r>
              <a:rPr lang="en-US" sz="600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The rose I have in mind;</a:t>
            </a:r>
            <a:br>
              <a:rPr lang="en-US" sz="6000" dirty="0">
                <a:solidFill>
                  <a:schemeClr val="bg1"/>
                </a:solidFill>
              </a:rPr>
            </a:br>
            <a:r>
              <a:rPr lang="en-US" sz="600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With Ma­ry we be­hold it,</a:t>
            </a:r>
            <a:br>
              <a:rPr lang="en-US" sz="6000" dirty="0">
                <a:solidFill>
                  <a:schemeClr val="bg1"/>
                </a:solidFill>
              </a:rPr>
            </a:br>
            <a:r>
              <a:rPr lang="en-US" sz="600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The vir­gin mo­ther kind.</a:t>
            </a:r>
            <a:br>
              <a:rPr lang="en-US" sz="6000" dirty="0">
                <a:solidFill>
                  <a:schemeClr val="bg1"/>
                </a:solidFill>
              </a:rPr>
            </a:br>
            <a:r>
              <a:rPr lang="en-US" sz="600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To show God’s love aright,</a:t>
            </a:r>
            <a:br>
              <a:rPr lang="en-US" sz="6000" dirty="0">
                <a:solidFill>
                  <a:schemeClr val="bg1"/>
                </a:solidFill>
              </a:rPr>
            </a:br>
            <a:r>
              <a:rPr lang="en-US" sz="600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She bore to men a Sav­ior,</a:t>
            </a:r>
            <a:br>
              <a:rPr lang="en-US" sz="6000" dirty="0">
                <a:solidFill>
                  <a:schemeClr val="bg1"/>
                </a:solidFill>
              </a:rPr>
            </a:br>
            <a:r>
              <a:rPr lang="en-US" sz="600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When half spent was the night.</a:t>
            </a:r>
            <a:endParaRPr lang="en-US" sz="6000" dirty="0">
              <a:solidFill>
                <a:schemeClr val="bg1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72B430-4AFF-07C1-5A2F-603AA76A4254}"/>
              </a:ext>
            </a:extLst>
          </p:cNvPr>
          <p:cNvSpPr txBox="1"/>
          <p:nvPr/>
        </p:nvSpPr>
        <p:spPr>
          <a:xfrm>
            <a:off x="0" y="-73571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Verse 2</a:t>
            </a:r>
          </a:p>
        </p:txBody>
      </p:sp>
    </p:spTree>
    <p:extLst>
      <p:ext uri="{BB962C8B-B14F-4D97-AF65-F5344CB8AC3E}">
        <p14:creationId xmlns:p14="http://schemas.microsoft.com/office/powerpoint/2010/main" val="4001129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CE409-FE30-4CAE-5087-37DAB4CD5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Why is the sky dark at night?">
            <a:extLst>
              <a:ext uri="{FF2B5EF4-FFF2-40B4-BE49-F238E27FC236}">
                <a16:creationId xmlns:a16="http://schemas.microsoft.com/office/drawing/2014/main" id="{29A091C2-B8DB-909F-A509-E469D5754D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3" t="9091" r="27083"/>
          <a:stretch/>
        </p:blipFill>
        <p:spPr bwMode="auto">
          <a:xfrm>
            <a:off x="0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B1945BFE-723F-F7D8-7517-330FD501E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928" y="300567"/>
            <a:ext cx="11058144" cy="6858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900"/>
              </a:spcAft>
            </a:pPr>
            <a:r>
              <a:rPr lang="en-US" sz="600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The shep­herds heard the sto­ry</a:t>
            </a:r>
            <a:br>
              <a:rPr lang="en-US" sz="6000" dirty="0">
                <a:solidFill>
                  <a:schemeClr val="bg1"/>
                </a:solidFill>
              </a:rPr>
            </a:br>
            <a:r>
              <a:rPr lang="en-US" sz="600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Proclaimed by an­gels bright,</a:t>
            </a:r>
            <a:br>
              <a:rPr lang="en-US" sz="6000" dirty="0">
                <a:solidFill>
                  <a:schemeClr val="bg1"/>
                </a:solidFill>
              </a:rPr>
            </a:br>
            <a:r>
              <a:rPr lang="en-US" sz="600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How Christ, the Lord of glo­ry</a:t>
            </a:r>
            <a:br>
              <a:rPr lang="en-US" sz="6000" dirty="0">
                <a:solidFill>
                  <a:schemeClr val="bg1"/>
                </a:solidFill>
              </a:rPr>
            </a:br>
            <a:r>
              <a:rPr lang="en-US" sz="600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Was born on earth this night.</a:t>
            </a:r>
          </a:p>
          <a:p>
            <a:pPr algn="ctr">
              <a:spcAft>
                <a:spcPts val="900"/>
              </a:spcAft>
            </a:pPr>
            <a:r>
              <a:rPr lang="en-US" sz="60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To Beth­le­hem they sped</a:t>
            </a:r>
            <a:br>
              <a:rPr lang="en-US" sz="60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en-US" sz="60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And in the man­ger found Him,</a:t>
            </a:r>
            <a:br>
              <a:rPr lang="en-US" sz="60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en-US" sz="60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As an­gel her­alds said.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69695D-1EDB-5105-EF8F-A59B057319D7}"/>
              </a:ext>
            </a:extLst>
          </p:cNvPr>
          <p:cNvSpPr txBox="1"/>
          <p:nvPr/>
        </p:nvSpPr>
        <p:spPr>
          <a:xfrm>
            <a:off x="0" y="-73571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Verse 3</a:t>
            </a:r>
          </a:p>
        </p:txBody>
      </p:sp>
    </p:spTree>
    <p:extLst>
      <p:ext uri="{BB962C8B-B14F-4D97-AF65-F5344CB8AC3E}">
        <p14:creationId xmlns:p14="http://schemas.microsoft.com/office/powerpoint/2010/main" val="1754043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47325-D388-25A4-A832-253BBD2DC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Why is the sky dark at night?">
            <a:extLst>
              <a:ext uri="{FF2B5EF4-FFF2-40B4-BE49-F238E27FC236}">
                <a16:creationId xmlns:a16="http://schemas.microsoft.com/office/drawing/2014/main" id="{C24E1A65-399D-307F-E80B-C8DF31849C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3" t="9091" r="27083"/>
          <a:stretch/>
        </p:blipFill>
        <p:spPr bwMode="auto">
          <a:xfrm>
            <a:off x="0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68DDF285-EABD-2932-3CE5-DA6848A820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819" y="300567"/>
            <a:ext cx="11625072" cy="6858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900"/>
              </a:spcAft>
            </a:pPr>
            <a:r>
              <a:rPr lang="en-US" sz="600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This flow­er, whose frag­rance ten­der</a:t>
            </a:r>
            <a:br>
              <a:rPr lang="en-US" sz="600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</a:br>
            <a:r>
              <a:rPr lang="en-US" sz="600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With sweet­ness fills the air,</a:t>
            </a:r>
            <a:br>
              <a:rPr lang="en-US" sz="600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</a:br>
            <a:r>
              <a:rPr lang="en-US" sz="600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Dispels with glo­ri­ous splen­dor</a:t>
            </a:r>
            <a:br>
              <a:rPr lang="en-US" sz="600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</a:br>
            <a:r>
              <a:rPr lang="en-US" sz="600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The dark­ness ev­ery­where;</a:t>
            </a:r>
            <a:br>
              <a:rPr lang="en-US" sz="600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</a:br>
            <a:r>
              <a:rPr lang="en-US" sz="600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True man, yet ve­ry God,</a:t>
            </a:r>
            <a:br>
              <a:rPr lang="en-US" sz="600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</a:br>
            <a:r>
              <a:rPr lang="en-US" sz="600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From sin and death He saves us,</a:t>
            </a:r>
            <a:br>
              <a:rPr lang="en-US" sz="600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</a:br>
            <a:r>
              <a:rPr lang="en-US" sz="600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And light­ens ev­ery load.</a:t>
            </a:r>
            <a:endParaRPr lang="en-US" sz="6000" dirty="0">
              <a:solidFill>
                <a:schemeClr val="bg1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17A9F7-D1BF-267E-25B3-FC6B0CDC0604}"/>
              </a:ext>
            </a:extLst>
          </p:cNvPr>
          <p:cNvSpPr txBox="1"/>
          <p:nvPr/>
        </p:nvSpPr>
        <p:spPr>
          <a:xfrm>
            <a:off x="0" y="-73571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Verse 4</a:t>
            </a:r>
          </a:p>
        </p:txBody>
      </p:sp>
    </p:spTree>
    <p:extLst>
      <p:ext uri="{BB962C8B-B14F-4D97-AF65-F5344CB8AC3E}">
        <p14:creationId xmlns:p14="http://schemas.microsoft.com/office/powerpoint/2010/main" val="419996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BA38C-C136-D734-F762-494A5590E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Why is the sky dark at night?">
            <a:extLst>
              <a:ext uri="{FF2B5EF4-FFF2-40B4-BE49-F238E27FC236}">
                <a16:creationId xmlns:a16="http://schemas.microsoft.com/office/drawing/2014/main" id="{5854DF45-A920-C6B3-7C54-82304A771F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3" t="9091" r="27083"/>
          <a:stretch/>
        </p:blipFill>
        <p:spPr bwMode="auto">
          <a:xfrm>
            <a:off x="0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FDA8329A-386F-9A4C-99F0-6DAF2A0DF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819" y="405667"/>
            <a:ext cx="11625072" cy="6858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900"/>
              </a:spcAft>
            </a:pPr>
            <a:r>
              <a:rPr lang="en-US" sz="60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O Sav­ior, child of Ma­ry,</a:t>
            </a:r>
            <a:br>
              <a:rPr lang="en-US" sz="60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en-US" sz="60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Who felt our hu­man woe,</a:t>
            </a:r>
            <a:br>
              <a:rPr lang="en-US" sz="60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en-US" sz="60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O Sav­ior, King of glo­ry,</a:t>
            </a:r>
            <a:br>
              <a:rPr lang="en-US" sz="60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en-US" sz="60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Who dost our weak­ness know;</a:t>
            </a:r>
            <a:br>
              <a:rPr lang="en-US" sz="60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en-US" sz="60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Bring us at length we pray,</a:t>
            </a:r>
            <a:br>
              <a:rPr lang="en-US" sz="60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en-US" sz="60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To the bright courts of Hea­ven,</a:t>
            </a:r>
            <a:br>
              <a:rPr lang="en-US" sz="60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en-US" sz="60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And to the end­less day!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2CA2DE-38BA-442A-8E13-FB3F161CD435}"/>
              </a:ext>
            </a:extLst>
          </p:cNvPr>
          <p:cNvSpPr txBox="1"/>
          <p:nvPr/>
        </p:nvSpPr>
        <p:spPr>
          <a:xfrm>
            <a:off x="0" y="-73571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Verse 5</a:t>
            </a:r>
          </a:p>
        </p:txBody>
      </p:sp>
    </p:spTree>
    <p:extLst>
      <p:ext uri="{BB962C8B-B14F-4D97-AF65-F5344CB8AC3E}">
        <p14:creationId xmlns:p14="http://schemas.microsoft.com/office/powerpoint/2010/main" val="15181429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350</Words>
  <Application>Microsoft Macintosh PowerPoint</Application>
  <PresentationFormat>Widescreen</PresentationFormat>
  <Paragraphs>15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Book Antiqua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Darren Matias</dc:creator>
  <cp:lastModifiedBy>Darren Matias</cp:lastModifiedBy>
  <cp:revision>1</cp:revision>
  <dcterms:created xsi:type="dcterms:W3CDTF">2024-12-22T00:12:26Z</dcterms:created>
  <dcterms:modified xsi:type="dcterms:W3CDTF">2024-12-22T00:19:01Z</dcterms:modified>
</cp:coreProperties>
</file>